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3"/>
  </p:notesMasterIdLst>
  <p:sldIdLst>
    <p:sldId id="256" r:id="rId2"/>
    <p:sldId id="257" r:id="rId3"/>
    <p:sldId id="258" r:id="rId4"/>
    <p:sldId id="259" r:id="rId5"/>
    <p:sldId id="260" r:id="rId6"/>
    <p:sldId id="263" r:id="rId7"/>
    <p:sldId id="261" r:id="rId8"/>
    <p:sldId id="262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95" r:id="rId23"/>
    <p:sldId id="296" r:id="rId24"/>
    <p:sldId id="297" r:id="rId25"/>
    <p:sldId id="290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2" r:id="rId40"/>
    <p:sldId id="293" r:id="rId41"/>
    <p:sldId id="294" r:id="rId42"/>
  </p:sldIdLst>
  <p:sldSz cx="20104100" cy="11309350"/>
  <p:notesSz cx="20104100" cy="11309350"/>
  <p:embeddedFontLst>
    <p:embeddedFont>
      <p:font typeface="Arial Black" panose="020B0A04020102020204" pitchFamily="34" charset="0"/>
      <p:regular r:id="rId44"/>
      <p:bold r:id="rId45"/>
    </p:embeddedFont>
    <p:embeddedFont>
      <p:font typeface="Calibri" panose="020F0502020204030204" pitchFamily="34" charset="0"/>
      <p:regular r:id="rId46"/>
      <p:bold r:id="rId47"/>
      <p:italic r:id="rId48"/>
      <p:boldItalic r:id="rId4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50" roundtripDataSignature="AMtx7mhxaiLVyv4ASusP0W6qinpZBRK6o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66" d="100"/>
          <a:sy n="66" d="100"/>
        </p:scale>
        <p:origin x="642" y="-30"/>
      </p:cViewPr>
      <p:guideLst>
        <p:guide orient="horz" pos="288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4.fntdata"/><Relationship Id="rId50" Type="http://customschemas.google.com/relationships/presentationmetadata" Target="meta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2.fntdata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.fntdata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font" Target="fonts/font5.fntdata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3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87122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11387138" y="0"/>
            <a:ext cx="87122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10742613"/>
            <a:ext cx="8712200" cy="566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11387138" y="10742613"/>
            <a:ext cx="8712200" cy="566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 sz="1200"/>
              <a:t>‹Nº›</a:t>
            </a:fld>
            <a:endParaRPr sz="120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0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1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2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3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4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5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6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7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8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9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0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1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2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4535352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2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5219593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2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4689035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3180c2f83ab_0_22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00" cy="4454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g3180c2f83ab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2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5745292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3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2694594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4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8182271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5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765443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6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4176615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7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3394686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8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5355143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3180c2f83ab_0_3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00" cy="4454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g3180c2f83ab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5406198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9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5139252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31654af4dc2_1_14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00" cy="4454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g31654af4dc2_1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4422747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31654af4dc2_1_2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00" cy="4454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g31654af4dc2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2618144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31654af4dc2_1_9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00" cy="4454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g31654af4dc2_1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179898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3180c2f83ab_0_10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00" cy="4454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g3180c2f83ab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2874142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3180c2f83ab_0_27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00" cy="4454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g3180c2f83ab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4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31654af4dc2_1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5100" cy="3816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31654af4dc2_1_24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00" cy="4454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g31654af4dc2_1_24:notes"/>
          <p:cNvSpPr txBox="1">
            <a:spLocks noGrp="1"/>
          </p:cNvSpPr>
          <p:nvPr>
            <p:ph type="sldNum" idx="12"/>
          </p:nvPr>
        </p:nvSpPr>
        <p:spPr>
          <a:xfrm>
            <a:off x="11387138" y="10742613"/>
            <a:ext cx="8712300" cy="566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CL"/>
              <a:t>40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3180c2f83ab_0_27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00" cy="4454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g3180c2f83ab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115385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5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8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753096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6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7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9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obj">
  <p:cSld name="OBJEC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3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396"/>
            <a:ext cx="20104810" cy="11308953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33"/>
          <p:cNvSpPr txBox="1">
            <a:spLocks noGrp="1"/>
          </p:cNvSpPr>
          <p:nvPr>
            <p:ph type="ctrTitle"/>
          </p:nvPr>
        </p:nvSpPr>
        <p:spPr>
          <a:xfrm>
            <a:off x="2838209" y="8700548"/>
            <a:ext cx="6781800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3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33"/>
          <p:cNvSpPr txBox="1">
            <a:spLocks noGrp="1"/>
          </p:cNvSpPr>
          <p:nvPr>
            <p:ph type="subTitle" idx="1"/>
          </p:nvPr>
        </p:nvSpPr>
        <p:spPr>
          <a:xfrm>
            <a:off x="2838209" y="9612314"/>
            <a:ext cx="871268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3"/>
          <p:cNvSpPr/>
          <p:nvPr/>
        </p:nvSpPr>
        <p:spPr>
          <a:xfrm>
            <a:off x="2838209" y="9464675"/>
            <a:ext cx="8841105" cy="0"/>
          </a:xfrm>
          <a:custGeom>
            <a:avLst/>
            <a:gdLst/>
            <a:ahLst/>
            <a:cxnLst/>
            <a:rect l="l" t="t" r="r" b="b"/>
            <a:pathLst>
              <a:path w="8841105" h="120000" extrusionOk="0">
                <a:moveTo>
                  <a:pt x="0" y="0"/>
                </a:moveTo>
                <a:lnTo>
                  <a:pt x="8840652" y="0"/>
                </a:lnTo>
              </a:path>
            </a:pathLst>
          </a:custGeom>
          <a:noFill/>
          <a:ln w="104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wo Content">
  <p:cSld name="1_Two Content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4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396"/>
            <a:ext cx="20104810" cy="11308953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62" y="0"/>
            <a:ext cx="20097375" cy="1130935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42"/>
          <p:cNvSpPr/>
          <p:nvPr/>
        </p:nvSpPr>
        <p:spPr>
          <a:xfrm>
            <a:off x="7004050" y="7331075"/>
            <a:ext cx="9892434" cy="2286000"/>
          </a:xfrm>
          <a:prstGeom prst="rect">
            <a:avLst/>
          </a:prstGeom>
          <a:solidFill>
            <a:schemeClr val="dk1">
              <a:alpha val="5882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</a:endParaRPr>
          </a:p>
        </p:txBody>
      </p:sp>
      <p:sp>
        <p:nvSpPr>
          <p:cNvPr id="64" name="Google Shape;64;p42"/>
          <p:cNvSpPr txBox="1">
            <a:spLocks noGrp="1"/>
          </p:cNvSpPr>
          <p:nvPr>
            <p:ph type="title"/>
          </p:nvPr>
        </p:nvSpPr>
        <p:spPr>
          <a:xfrm>
            <a:off x="7432828" y="7658201"/>
            <a:ext cx="9020022" cy="15388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5000">
                <a:solidFill>
                  <a:srgbClr val="257CE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Diseño personalizado">
  <p:cSld name="3_Diseño personalizado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4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362" y="0"/>
            <a:ext cx="20097375" cy="1130935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43"/>
          <p:cNvSpPr txBox="1">
            <a:spLocks noGrp="1"/>
          </p:cNvSpPr>
          <p:nvPr>
            <p:ph type="title"/>
          </p:nvPr>
        </p:nvSpPr>
        <p:spPr>
          <a:xfrm>
            <a:off x="6623050" y="7026275"/>
            <a:ext cx="9782022" cy="15388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5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Only">
  <p:cSld name="1_Title Only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Title Only">
  <p:cSld name="3_Title Only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3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362" y="0"/>
            <a:ext cx="20097375" cy="1130935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34"/>
          <p:cNvSpPr txBox="1">
            <a:spLocks noGrp="1"/>
          </p:cNvSpPr>
          <p:nvPr>
            <p:ph type="title"/>
          </p:nvPr>
        </p:nvSpPr>
        <p:spPr>
          <a:xfrm>
            <a:off x="6851650" y="7483475"/>
            <a:ext cx="9782022" cy="15388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5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oogle Shape;24;p3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362" y="0"/>
            <a:ext cx="20097375" cy="11309350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35"/>
          <p:cNvSpPr txBox="1">
            <a:spLocks noGrp="1"/>
          </p:cNvSpPr>
          <p:nvPr>
            <p:ph type="title"/>
          </p:nvPr>
        </p:nvSpPr>
        <p:spPr>
          <a:xfrm>
            <a:off x="4794250" y="6950075"/>
            <a:ext cx="9782022" cy="15388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5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">
  <p:cSld name="Diseño personalizado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6"/>
          <p:cNvSpPr txBox="1">
            <a:spLocks noGrp="1"/>
          </p:cNvSpPr>
          <p:nvPr>
            <p:ph type="title"/>
          </p:nvPr>
        </p:nvSpPr>
        <p:spPr>
          <a:xfrm>
            <a:off x="2432050" y="714594"/>
            <a:ext cx="16988263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36"/>
          <p:cNvSpPr/>
          <p:nvPr/>
        </p:nvSpPr>
        <p:spPr>
          <a:xfrm>
            <a:off x="-6350" y="656116"/>
            <a:ext cx="2243455" cy="1060450"/>
          </a:xfrm>
          <a:custGeom>
            <a:avLst/>
            <a:gdLst/>
            <a:ahLst/>
            <a:cxnLst/>
            <a:rect l="l" t="t" r="r" b="b"/>
            <a:pathLst>
              <a:path w="2243455" h="1060450" extrusionOk="0">
                <a:moveTo>
                  <a:pt x="2243429" y="0"/>
                </a:moveTo>
                <a:lnTo>
                  <a:pt x="0" y="0"/>
                </a:lnTo>
                <a:lnTo>
                  <a:pt x="0" y="1059999"/>
                </a:lnTo>
                <a:lnTo>
                  <a:pt x="2243429" y="1059999"/>
                </a:lnTo>
                <a:lnTo>
                  <a:pt x="2243429" y="0"/>
                </a:lnTo>
                <a:close/>
              </a:path>
            </a:pathLst>
          </a:custGeom>
          <a:solidFill>
            <a:srgbClr val="257CE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9" name="Google Shape;29;p36"/>
          <p:cNvSpPr/>
          <p:nvPr/>
        </p:nvSpPr>
        <p:spPr>
          <a:xfrm>
            <a:off x="16938421" y="10202309"/>
            <a:ext cx="1576070" cy="511175"/>
          </a:xfrm>
          <a:custGeom>
            <a:avLst/>
            <a:gdLst/>
            <a:ahLst/>
            <a:cxnLst/>
            <a:rect l="l" t="t" r="r" b="b"/>
            <a:pathLst>
              <a:path w="1576069" h="511175" extrusionOk="0">
                <a:moveTo>
                  <a:pt x="441172" y="241312"/>
                </a:moveTo>
                <a:lnTo>
                  <a:pt x="435267" y="179641"/>
                </a:lnTo>
                <a:lnTo>
                  <a:pt x="418414" y="127673"/>
                </a:lnTo>
                <a:lnTo>
                  <a:pt x="392747" y="86601"/>
                </a:lnTo>
                <a:lnTo>
                  <a:pt x="391845" y="85153"/>
                </a:lnTo>
                <a:lnTo>
                  <a:pt x="356819" y="51803"/>
                </a:lnTo>
                <a:lnTo>
                  <a:pt x="322008" y="30734"/>
                </a:lnTo>
                <a:lnTo>
                  <a:pt x="322008" y="245008"/>
                </a:lnTo>
                <a:lnTo>
                  <a:pt x="316534" y="299389"/>
                </a:lnTo>
                <a:lnTo>
                  <a:pt x="300723" y="343433"/>
                </a:lnTo>
                <a:lnTo>
                  <a:pt x="275463" y="377329"/>
                </a:lnTo>
                <a:lnTo>
                  <a:pt x="241617" y="401231"/>
                </a:lnTo>
                <a:lnTo>
                  <a:pt x="200088" y="415315"/>
                </a:lnTo>
                <a:lnTo>
                  <a:pt x="151752" y="419722"/>
                </a:lnTo>
                <a:lnTo>
                  <a:pt x="141351" y="419684"/>
                </a:lnTo>
                <a:lnTo>
                  <a:pt x="130746" y="419442"/>
                </a:lnTo>
                <a:lnTo>
                  <a:pt x="120827" y="418769"/>
                </a:lnTo>
                <a:lnTo>
                  <a:pt x="112496" y="417474"/>
                </a:lnTo>
                <a:lnTo>
                  <a:pt x="112496" y="91033"/>
                </a:lnTo>
                <a:lnTo>
                  <a:pt x="121107" y="89408"/>
                </a:lnTo>
                <a:lnTo>
                  <a:pt x="132499" y="87985"/>
                </a:lnTo>
                <a:lnTo>
                  <a:pt x="146659" y="86982"/>
                </a:lnTo>
                <a:lnTo>
                  <a:pt x="163588" y="86601"/>
                </a:lnTo>
                <a:lnTo>
                  <a:pt x="209257" y="90881"/>
                </a:lnTo>
                <a:lnTo>
                  <a:pt x="248094" y="103809"/>
                </a:lnTo>
                <a:lnTo>
                  <a:pt x="279438" y="125552"/>
                </a:lnTo>
                <a:lnTo>
                  <a:pt x="302653" y="156235"/>
                </a:lnTo>
                <a:lnTo>
                  <a:pt x="317055" y="196011"/>
                </a:lnTo>
                <a:lnTo>
                  <a:pt x="322008" y="245008"/>
                </a:lnTo>
                <a:lnTo>
                  <a:pt x="322008" y="30734"/>
                </a:lnTo>
                <a:lnTo>
                  <a:pt x="318211" y="28422"/>
                </a:lnTo>
                <a:lnTo>
                  <a:pt x="272313" y="12306"/>
                </a:lnTo>
                <a:lnTo>
                  <a:pt x="217411" y="2997"/>
                </a:lnTo>
                <a:lnTo>
                  <a:pt x="151752" y="0"/>
                </a:lnTo>
                <a:lnTo>
                  <a:pt x="110134" y="685"/>
                </a:lnTo>
                <a:lnTo>
                  <a:pt x="70319" y="2768"/>
                </a:lnTo>
                <a:lnTo>
                  <a:pt x="33286" y="6235"/>
                </a:lnTo>
                <a:lnTo>
                  <a:pt x="0" y="11099"/>
                </a:lnTo>
                <a:lnTo>
                  <a:pt x="0" y="500392"/>
                </a:lnTo>
                <a:lnTo>
                  <a:pt x="23342" y="503123"/>
                </a:lnTo>
                <a:lnTo>
                  <a:pt x="52374" y="505485"/>
                </a:lnTo>
                <a:lnTo>
                  <a:pt x="87236" y="507161"/>
                </a:lnTo>
                <a:lnTo>
                  <a:pt x="128054" y="507796"/>
                </a:lnTo>
                <a:lnTo>
                  <a:pt x="184556" y="505294"/>
                </a:lnTo>
                <a:lnTo>
                  <a:pt x="236435" y="497713"/>
                </a:lnTo>
                <a:lnTo>
                  <a:pt x="283159" y="484936"/>
                </a:lnTo>
                <a:lnTo>
                  <a:pt x="324205" y="466864"/>
                </a:lnTo>
                <a:lnTo>
                  <a:pt x="359016" y="443407"/>
                </a:lnTo>
                <a:lnTo>
                  <a:pt x="382054" y="419722"/>
                </a:lnTo>
                <a:lnTo>
                  <a:pt x="385749" y="415925"/>
                </a:lnTo>
                <a:lnTo>
                  <a:pt x="408393" y="382181"/>
                </a:lnTo>
                <a:lnTo>
                  <a:pt x="425894" y="341972"/>
                </a:lnTo>
                <a:lnTo>
                  <a:pt x="437172" y="295097"/>
                </a:lnTo>
                <a:lnTo>
                  <a:pt x="441172" y="241312"/>
                </a:lnTo>
                <a:close/>
              </a:path>
              <a:path w="1576069" h="511175" extrusionOk="0">
                <a:moveTo>
                  <a:pt x="827582" y="502602"/>
                </a:moveTo>
                <a:lnTo>
                  <a:pt x="826490" y="478307"/>
                </a:lnTo>
                <a:lnTo>
                  <a:pt x="825538" y="450888"/>
                </a:lnTo>
                <a:lnTo>
                  <a:pt x="824865" y="420268"/>
                </a:lnTo>
                <a:lnTo>
                  <a:pt x="824611" y="386397"/>
                </a:lnTo>
                <a:lnTo>
                  <a:pt x="824611" y="140639"/>
                </a:lnTo>
                <a:lnTo>
                  <a:pt x="712089" y="140639"/>
                </a:lnTo>
                <a:lnTo>
                  <a:pt x="712089" y="365671"/>
                </a:lnTo>
                <a:lnTo>
                  <a:pt x="710628" y="373811"/>
                </a:lnTo>
                <a:lnTo>
                  <a:pt x="688695" y="406768"/>
                </a:lnTo>
                <a:lnTo>
                  <a:pt x="651395" y="419722"/>
                </a:lnTo>
                <a:lnTo>
                  <a:pt x="625627" y="413918"/>
                </a:lnTo>
                <a:lnTo>
                  <a:pt x="607910" y="397230"/>
                </a:lnTo>
                <a:lnTo>
                  <a:pt x="597687" y="370674"/>
                </a:lnTo>
                <a:lnTo>
                  <a:pt x="594398" y="335330"/>
                </a:lnTo>
                <a:lnTo>
                  <a:pt x="594398" y="140639"/>
                </a:lnTo>
                <a:lnTo>
                  <a:pt x="481888" y="140639"/>
                </a:lnTo>
                <a:lnTo>
                  <a:pt x="481888" y="353072"/>
                </a:lnTo>
                <a:lnTo>
                  <a:pt x="488022" y="412394"/>
                </a:lnTo>
                <a:lnTo>
                  <a:pt x="505383" y="456869"/>
                </a:lnTo>
                <a:lnTo>
                  <a:pt x="532409" y="487451"/>
                </a:lnTo>
                <a:lnTo>
                  <a:pt x="567537" y="505091"/>
                </a:lnTo>
                <a:lnTo>
                  <a:pt x="609206" y="510768"/>
                </a:lnTo>
                <a:lnTo>
                  <a:pt x="652399" y="504634"/>
                </a:lnTo>
                <a:lnTo>
                  <a:pt x="684987" y="489483"/>
                </a:lnTo>
                <a:lnTo>
                  <a:pt x="707986" y="470154"/>
                </a:lnTo>
                <a:lnTo>
                  <a:pt x="722452" y="451535"/>
                </a:lnTo>
                <a:lnTo>
                  <a:pt x="724674" y="451535"/>
                </a:lnTo>
                <a:lnTo>
                  <a:pt x="729869" y="502602"/>
                </a:lnTo>
                <a:lnTo>
                  <a:pt x="827582" y="502602"/>
                </a:lnTo>
                <a:close/>
              </a:path>
              <a:path w="1576069" h="511175" extrusionOk="0">
                <a:moveTo>
                  <a:pt x="1244155" y="318274"/>
                </a:moveTo>
                <a:lnTo>
                  <a:pt x="1238161" y="266484"/>
                </a:lnTo>
                <a:lnTo>
                  <a:pt x="1220876" y="221424"/>
                </a:lnTo>
                <a:lnTo>
                  <a:pt x="1193355" y="184315"/>
                </a:lnTo>
                <a:lnTo>
                  <a:pt x="1156639" y="156324"/>
                </a:lnTo>
                <a:lnTo>
                  <a:pt x="1127175" y="144729"/>
                </a:lnTo>
                <a:lnTo>
                  <a:pt x="1127175" y="321259"/>
                </a:lnTo>
                <a:lnTo>
                  <a:pt x="1122210" y="365747"/>
                </a:lnTo>
                <a:lnTo>
                  <a:pt x="1107948" y="400088"/>
                </a:lnTo>
                <a:lnTo>
                  <a:pt x="1085354" y="422224"/>
                </a:lnTo>
                <a:lnTo>
                  <a:pt x="1055395" y="430072"/>
                </a:lnTo>
                <a:lnTo>
                  <a:pt x="1054658" y="430072"/>
                </a:lnTo>
                <a:lnTo>
                  <a:pt x="1023213" y="421817"/>
                </a:lnTo>
                <a:lnTo>
                  <a:pt x="1000239" y="399072"/>
                </a:lnTo>
                <a:lnTo>
                  <a:pt x="986155" y="364807"/>
                </a:lnTo>
                <a:lnTo>
                  <a:pt x="981367" y="322008"/>
                </a:lnTo>
                <a:lnTo>
                  <a:pt x="985443" y="282206"/>
                </a:lnTo>
                <a:lnTo>
                  <a:pt x="998397" y="247332"/>
                </a:lnTo>
                <a:lnTo>
                  <a:pt x="1021346" y="222580"/>
                </a:lnTo>
                <a:lnTo>
                  <a:pt x="1055395" y="213169"/>
                </a:lnTo>
                <a:lnTo>
                  <a:pt x="1088174" y="222580"/>
                </a:lnTo>
                <a:lnTo>
                  <a:pt x="1110437" y="247230"/>
                </a:lnTo>
                <a:lnTo>
                  <a:pt x="1123149" y="281889"/>
                </a:lnTo>
                <a:lnTo>
                  <a:pt x="1127175" y="321259"/>
                </a:lnTo>
                <a:lnTo>
                  <a:pt x="1127175" y="144729"/>
                </a:lnTo>
                <a:lnTo>
                  <a:pt x="1111783" y="138658"/>
                </a:lnTo>
                <a:lnTo>
                  <a:pt x="1059827" y="132511"/>
                </a:lnTo>
                <a:lnTo>
                  <a:pt x="1012253" y="136982"/>
                </a:lnTo>
                <a:lnTo>
                  <a:pt x="970229" y="150050"/>
                </a:lnTo>
                <a:lnTo>
                  <a:pt x="934402" y="171119"/>
                </a:lnTo>
                <a:lnTo>
                  <a:pt x="905395" y="199644"/>
                </a:lnTo>
                <a:lnTo>
                  <a:pt x="883894" y="235051"/>
                </a:lnTo>
                <a:lnTo>
                  <a:pt x="870508" y="276745"/>
                </a:lnTo>
                <a:lnTo>
                  <a:pt x="865911" y="324192"/>
                </a:lnTo>
                <a:lnTo>
                  <a:pt x="872426" y="378625"/>
                </a:lnTo>
                <a:lnTo>
                  <a:pt x="890930" y="424548"/>
                </a:lnTo>
                <a:lnTo>
                  <a:pt x="919835" y="461340"/>
                </a:lnTo>
                <a:lnTo>
                  <a:pt x="957567" y="488378"/>
                </a:lnTo>
                <a:lnTo>
                  <a:pt x="1002538" y="505066"/>
                </a:lnTo>
                <a:lnTo>
                  <a:pt x="1053160" y="510755"/>
                </a:lnTo>
                <a:lnTo>
                  <a:pt x="1053896" y="510755"/>
                </a:lnTo>
                <a:lnTo>
                  <a:pt x="1094740" y="507009"/>
                </a:lnTo>
                <a:lnTo>
                  <a:pt x="1133703" y="495655"/>
                </a:lnTo>
                <a:lnTo>
                  <a:pt x="1169187" y="476491"/>
                </a:lnTo>
                <a:lnTo>
                  <a:pt x="1199578" y="449364"/>
                </a:lnTo>
                <a:lnTo>
                  <a:pt x="1223276" y="414070"/>
                </a:lnTo>
                <a:lnTo>
                  <a:pt x="1238669" y="370433"/>
                </a:lnTo>
                <a:lnTo>
                  <a:pt x="1244155" y="318274"/>
                </a:lnTo>
                <a:close/>
              </a:path>
              <a:path w="1576069" h="511175" extrusionOk="0">
                <a:moveTo>
                  <a:pt x="1575854" y="146558"/>
                </a:moveTo>
                <a:lnTo>
                  <a:pt x="1556600" y="140614"/>
                </a:lnTo>
                <a:lnTo>
                  <a:pt x="1535125" y="136194"/>
                </a:lnTo>
                <a:lnTo>
                  <a:pt x="1512544" y="133451"/>
                </a:lnTo>
                <a:lnTo>
                  <a:pt x="1489964" y="132499"/>
                </a:lnTo>
                <a:lnTo>
                  <a:pt x="1436065" y="137604"/>
                </a:lnTo>
                <a:lnTo>
                  <a:pt x="1389964" y="152133"/>
                </a:lnTo>
                <a:lnTo>
                  <a:pt x="1351838" y="174917"/>
                </a:lnTo>
                <a:lnTo>
                  <a:pt x="1321866" y="204762"/>
                </a:lnTo>
                <a:lnTo>
                  <a:pt x="1300238" y="240499"/>
                </a:lnTo>
                <a:lnTo>
                  <a:pt x="1287132" y="280949"/>
                </a:lnTo>
                <a:lnTo>
                  <a:pt x="1282712" y="324942"/>
                </a:lnTo>
                <a:lnTo>
                  <a:pt x="1287195" y="371144"/>
                </a:lnTo>
                <a:lnTo>
                  <a:pt x="1300264" y="411645"/>
                </a:lnTo>
                <a:lnTo>
                  <a:pt x="1321346" y="445947"/>
                </a:lnTo>
                <a:lnTo>
                  <a:pt x="1349870" y="473532"/>
                </a:lnTo>
                <a:lnTo>
                  <a:pt x="1385277" y="493864"/>
                </a:lnTo>
                <a:lnTo>
                  <a:pt x="1426984" y="506450"/>
                </a:lnTo>
                <a:lnTo>
                  <a:pt x="1474431" y="510755"/>
                </a:lnTo>
                <a:lnTo>
                  <a:pt x="1505470" y="509460"/>
                </a:lnTo>
                <a:lnTo>
                  <a:pt x="1556994" y="500468"/>
                </a:lnTo>
                <a:lnTo>
                  <a:pt x="1561782" y="410832"/>
                </a:lnTo>
                <a:lnTo>
                  <a:pt x="1548282" y="415810"/>
                </a:lnTo>
                <a:lnTo>
                  <a:pt x="1533182" y="419531"/>
                </a:lnTo>
                <a:lnTo>
                  <a:pt x="1516278" y="421868"/>
                </a:lnTo>
                <a:lnTo>
                  <a:pt x="1497355" y="422681"/>
                </a:lnTo>
                <a:lnTo>
                  <a:pt x="1458760" y="416090"/>
                </a:lnTo>
                <a:lnTo>
                  <a:pt x="1427226" y="396582"/>
                </a:lnTo>
                <a:lnTo>
                  <a:pt x="1405966" y="364591"/>
                </a:lnTo>
                <a:lnTo>
                  <a:pt x="1398155" y="320522"/>
                </a:lnTo>
                <a:lnTo>
                  <a:pt x="1404683" y="279692"/>
                </a:lnTo>
                <a:lnTo>
                  <a:pt x="1424178" y="247599"/>
                </a:lnTo>
                <a:lnTo>
                  <a:pt x="1454924" y="226606"/>
                </a:lnTo>
                <a:lnTo>
                  <a:pt x="1495171" y="219087"/>
                </a:lnTo>
                <a:lnTo>
                  <a:pt x="1515630" y="219989"/>
                </a:lnTo>
                <a:lnTo>
                  <a:pt x="1532737" y="222427"/>
                </a:lnTo>
                <a:lnTo>
                  <a:pt x="1546796" y="225971"/>
                </a:lnTo>
                <a:lnTo>
                  <a:pt x="1558086" y="230212"/>
                </a:lnTo>
                <a:lnTo>
                  <a:pt x="1575854" y="14655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0" name="Google Shape;30;p36"/>
          <p:cNvSpPr/>
          <p:nvPr/>
        </p:nvSpPr>
        <p:spPr>
          <a:xfrm>
            <a:off x="18623540" y="10245307"/>
            <a:ext cx="378460" cy="469900"/>
          </a:xfrm>
          <a:custGeom>
            <a:avLst/>
            <a:gdLst/>
            <a:ahLst/>
            <a:cxnLst/>
            <a:rect l="l" t="t" r="r" b="b"/>
            <a:pathLst>
              <a:path w="378459" h="469900" extrusionOk="0">
                <a:moveTo>
                  <a:pt x="377967" y="0"/>
                </a:moveTo>
                <a:lnTo>
                  <a:pt x="273688" y="0"/>
                </a:lnTo>
                <a:lnTo>
                  <a:pt x="273688" y="266117"/>
                </a:lnTo>
                <a:lnTo>
                  <a:pt x="268116" y="319317"/>
                </a:lnTo>
                <a:lnTo>
                  <a:pt x="251744" y="356757"/>
                </a:lnTo>
                <a:lnTo>
                  <a:pt x="225083" y="378889"/>
                </a:lnTo>
                <a:lnTo>
                  <a:pt x="188643" y="386166"/>
                </a:lnTo>
                <a:lnTo>
                  <a:pt x="152992" y="378600"/>
                </a:lnTo>
                <a:lnTo>
                  <a:pt x="126738" y="355987"/>
                </a:lnTo>
                <a:lnTo>
                  <a:pt x="110518" y="318451"/>
                </a:lnTo>
                <a:lnTo>
                  <a:pt x="104970" y="266117"/>
                </a:lnTo>
                <a:lnTo>
                  <a:pt x="104970" y="0"/>
                </a:lnTo>
                <a:lnTo>
                  <a:pt x="0" y="0"/>
                </a:lnTo>
                <a:lnTo>
                  <a:pt x="0" y="257897"/>
                </a:lnTo>
                <a:lnTo>
                  <a:pt x="4140" y="316080"/>
                </a:lnTo>
                <a:lnTo>
                  <a:pt x="16320" y="364420"/>
                </a:lnTo>
                <a:lnTo>
                  <a:pt x="36180" y="403244"/>
                </a:lnTo>
                <a:lnTo>
                  <a:pt x="63360" y="432875"/>
                </a:lnTo>
                <a:lnTo>
                  <a:pt x="97498" y="453638"/>
                </a:lnTo>
                <a:lnTo>
                  <a:pt x="138234" y="465858"/>
                </a:lnTo>
                <a:lnTo>
                  <a:pt x="185209" y="469860"/>
                </a:lnTo>
                <a:lnTo>
                  <a:pt x="233897" y="465682"/>
                </a:lnTo>
                <a:lnTo>
                  <a:pt x="276216" y="453068"/>
                </a:lnTo>
                <a:lnTo>
                  <a:pt x="311756" y="431899"/>
                </a:lnTo>
                <a:lnTo>
                  <a:pt x="340111" y="402056"/>
                </a:lnTo>
                <a:lnTo>
                  <a:pt x="360870" y="363417"/>
                </a:lnTo>
                <a:lnTo>
                  <a:pt x="373625" y="315865"/>
                </a:lnTo>
                <a:lnTo>
                  <a:pt x="377967" y="259280"/>
                </a:lnTo>
                <a:lnTo>
                  <a:pt x="377967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grpSp>
        <p:nvGrpSpPr>
          <p:cNvPr id="31" name="Google Shape;31;p36"/>
          <p:cNvGrpSpPr/>
          <p:nvPr/>
        </p:nvGrpSpPr>
        <p:grpSpPr>
          <a:xfrm>
            <a:off x="19053919" y="10117702"/>
            <a:ext cx="427015" cy="597582"/>
            <a:chOff x="19053919" y="10117702"/>
            <a:chExt cx="427015" cy="597582"/>
          </a:xfrm>
        </p:grpSpPr>
        <p:sp>
          <p:nvSpPr>
            <p:cNvPr id="32" name="Google Shape;32;p36"/>
            <p:cNvSpPr/>
            <p:nvPr/>
          </p:nvSpPr>
          <p:spPr>
            <a:xfrm>
              <a:off x="19053919" y="10237764"/>
              <a:ext cx="366395" cy="477520"/>
            </a:xfrm>
            <a:custGeom>
              <a:avLst/>
              <a:gdLst/>
              <a:ahLst/>
              <a:cxnLst/>
              <a:rect l="l" t="t" r="r" b="b"/>
              <a:pathLst>
                <a:path w="366394" h="477520" extrusionOk="0">
                  <a:moveTo>
                    <a:pt x="252421" y="0"/>
                  </a:moveTo>
                  <a:lnTo>
                    <a:pt x="206913" y="3226"/>
                  </a:lnTo>
                  <a:lnTo>
                    <a:pt x="164136" y="12810"/>
                  </a:lnTo>
                  <a:lnTo>
                    <a:pt x="124791" y="28603"/>
                  </a:lnTo>
                  <a:lnTo>
                    <a:pt x="89578" y="50459"/>
                  </a:lnTo>
                  <a:lnTo>
                    <a:pt x="59197" y="78232"/>
                  </a:lnTo>
                  <a:lnTo>
                    <a:pt x="34348" y="111776"/>
                  </a:lnTo>
                  <a:lnTo>
                    <a:pt x="15732" y="150943"/>
                  </a:lnTo>
                  <a:lnTo>
                    <a:pt x="4049" y="195587"/>
                  </a:lnTo>
                  <a:lnTo>
                    <a:pt x="0" y="245563"/>
                  </a:lnTo>
                  <a:lnTo>
                    <a:pt x="3849" y="293331"/>
                  </a:lnTo>
                  <a:lnTo>
                    <a:pt x="15359" y="337340"/>
                  </a:lnTo>
                  <a:lnTo>
                    <a:pt x="34475" y="376785"/>
                  </a:lnTo>
                  <a:lnTo>
                    <a:pt x="61138" y="410861"/>
                  </a:lnTo>
                  <a:lnTo>
                    <a:pt x="95292" y="438765"/>
                  </a:lnTo>
                  <a:lnTo>
                    <a:pt x="136882" y="459692"/>
                  </a:lnTo>
                  <a:lnTo>
                    <a:pt x="185849" y="472838"/>
                  </a:lnTo>
                  <a:lnTo>
                    <a:pt x="242139" y="477399"/>
                  </a:lnTo>
                  <a:lnTo>
                    <a:pt x="281711" y="475535"/>
                  </a:lnTo>
                  <a:lnTo>
                    <a:pt x="315367" y="470716"/>
                  </a:lnTo>
                  <a:lnTo>
                    <a:pt x="342072" y="464093"/>
                  </a:lnTo>
                  <a:lnTo>
                    <a:pt x="360795" y="456823"/>
                  </a:lnTo>
                  <a:lnTo>
                    <a:pt x="345036" y="375213"/>
                  </a:lnTo>
                  <a:lnTo>
                    <a:pt x="327174" y="381031"/>
                  </a:lnTo>
                  <a:lnTo>
                    <a:pt x="305583" y="385825"/>
                  </a:lnTo>
                  <a:lnTo>
                    <a:pt x="281936" y="389081"/>
                  </a:lnTo>
                  <a:lnTo>
                    <a:pt x="257908" y="390281"/>
                  </a:lnTo>
                  <a:lnTo>
                    <a:pt x="206680" y="383477"/>
                  </a:lnTo>
                  <a:lnTo>
                    <a:pt x="165463" y="363832"/>
                  </a:lnTo>
                  <a:lnTo>
                    <a:pt x="135046" y="332499"/>
                  </a:lnTo>
                  <a:lnTo>
                    <a:pt x="116217" y="290629"/>
                  </a:lnTo>
                  <a:lnTo>
                    <a:pt x="109766" y="239374"/>
                  </a:lnTo>
                  <a:lnTo>
                    <a:pt x="117134" y="183960"/>
                  </a:lnTo>
                  <a:lnTo>
                    <a:pt x="137767" y="141083"/>
                  </a:lnTo>
                  <a:lnTo>
                    <a:pt x="169464" y="110615"/>
                  </a:lnTo>
                  <a:lnTo>
                    <a:pt x="210018" y="92429"/>
                  </a:lnTo>
                  <a:lnTo>
                    <a:pt x="257227" y="86395"/>
                  </a:lnTo>
                  <a:lnTo>
                    <a:pt x="283580" y="87824"/>
                  </a:lnTo>
                  <a:lnTo>
                    <a:pt x="307041" y="91638"/>
                  </a:lnTo>
                  <a:lnTo>
                    <a:pt x="327548" y="97129"/>
                  </a:lnTo>
                  <a:lnTo>
                    <a:pt x="345036" y="103588"/>
                  </a:lnTo>
                  <a:lnTo>
                    <a:pt x="366302" y="20575"/>
                  </a:lnTo>
                  <a:lnTo>
                    <a:pt x="348314" y="13309"/>
                  </a:lnTo>
                  <a:lnTo>
                    <a:pt x="322736" y="6686"/>
                  </a:lnTo>
                  <a:lnTo>
                    <a:pt x="290470" y="1864"/>
                  </a:lnTo>
                  <a:lnTo>
                    <a:pt x="252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pic>
          <p:nvPicPr>
            <p:cNvPr id="33" name="Google Shape;33;p36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9368634" y="10117702"/>
              <a:ext cx="112300" cy="11226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3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396"/>
            <a:ext cx="20104810" cy="11308953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36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3340"/>
            <a:ext cx="20109342" cy="11305614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37"/>
          <p:cNvSpPr/>
          <p:nvPr/>
        </p:nvSpPr>
        <p:spPr>
          <a:xfrm>
            <a:off x="755650" y="6264275"/>
            <a:ext cx="9892434" cy="2286000"/>
          </a:xfrm>
          <a:prstGeom prst="rect">
            <a:avLst/>
          </a:prstGeom>
          <a:solidFill>
            <a:schemeClr val="dk1">
              <a:alpha val="5882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</a:endParaRPr>
          </a:p>
        </p:txBody>
      </p:sp>
      <p:sp>
        <p:nvSpPr>
          <p:cNvPr id="38" name="Google Shape;38;p37"/>
          <p:cNvSpPr txBox="1">
            <a:spLocks noGrp="1"/>
          </p:cNvSpPr>
          <p:nvPr>
            <p:ph type="title"/>
          </p:nvPr>
        </p:nvSpPr>
        <p:spPr>
          <a:xfrm>
            <a:off x="1184428" y="6591401"/>
            <a:ext cx="9020022" cy="15388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5000">
                <a:solidFill>
                  <a:srgbClr val="257CE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38"/>
          <p:cNvSpPr/>
          <p:nvPr/>
        </p:nvSpPr>
        <p:spPr>
          <a:xfrm>
            <a:off x="727227" y="10202309"/>
            <a:ext cx="1576070" cy="511175"/>
          </a:xfrm>
          <a:custGeom>
            <a:avLst/>
            <a:gdLst/>
            <a:ahLst/>
            <a:cxnLst/>
            <a:rect l="l" t="t" r="r" b="b"/>
            <a:pathLst>
              <a:path w="1576070" h="511175" extrusionOk="0">
                <a:moveTo>
                  <a:pt x="441172" y="241312"/>
                </a:moveTo>
                <a:lnTo>
                  <a:pt x="435267" y="179641"/>
                </a:lnTo>
                <a:lnTo>
                  <a:pt x="418414" y="127673"/>
                </a:lnTo>
                <a:lnTo>
                  <a:pt x="392747" y="86601"/>
                </a:lnTo>
                <a:lnTo>
                  <a:pt x="391845" y="85153"/>
                </a:lnTo>
                <a:lnTo>
                  <a:pt x="356819" y="51803"/>
                </a:lnTo>
                <a:lnTo>
                  <a:pt x="322008" y="30734"/>
                </a:lnTo>
                <a:lnTo>
                  <a:pt x="322008" y="245008"/>
                </a:lnTo>
                <a:lnTo>
                  <a:pt x="316547" y="299389"/>
                </a:lnTo>
                <a:lnTo>
                  <a:pt x="300736" y="343433"/>
                </a:lnTo>
                <a:lnTo>
                  <a:pt x="275463" y="377329"/>
                </a:lnTo>
                <a:lnTo>
                  <a:pt x="241617" y="401231"/>
                </a:lnTo>
                <a:lnTo>
                  <a:pt x="200088" y="415315"/>
                </a:lnTo>
                <a:lnTo>
                  <a:pt x="151752" y="419722"/>
                </a:lnTo>
                <a:lnTo>
                  <a:pt x="141351" y="419684"/>
                </a:lnTo>
                <a:lnTo>
                  <a:pt x="130746" y="419442"/>
                </a:lnTo>
                <a:lnTo>
                  <a:pt x="120827" y="418769"/>
                </a:lnTo>
                <a:lnTo>
                  <a:pt x="112496" y="417474"/>
                </a:lnTo>
                <a:lnTo>
                  <a:pt x="112496" y="91033"/>
                </a:lnTo>
                <a:lnTo>
                  <a:pt x="121119" y="89408"/>
                </a:lnTo>
                <a:lnTo>
                  <a:pt x="132499" y="87985"/>
                </a:lnTo>
                <a:lnTo>
                  <a:pt x="146659" y="86982"/>
                </a:lnTo>
                <a:lnTo>
                  <a:pt x="163601" y="86601"/>
                </a:lnTo>
                <a:lnTo>
                  <a:pt x="209257" y="90881"/>
                </a:lnTo>
                <a:lnTo>
                  <a:pt x="248094" y="103809"/>
                </a:lnTo>
                <a:lnTo>
                  <a:pt x="279450" y="125552"/>
                </a:lnTo>
                <a:lnTo>
                  <a:pt x="302653" y="156235"/>
                </a:lnTo>
                <a:lnTo>
                  <a:pt x="317055" y="196011"/>
                </a:lnTo>
                <a:lnTo>
                  <a:pt x="322008" y="245008"/>
                </a:lnTo>
                <a:lnTo>
                  <a:pt x="322008" y="30734"/>
                </a:lnTo>
                <a:lnTo>
                  <a:pt x="318211" y="28422"/>
                </a:lnTo>
                <a:lnTo>
                  <a:pt x="272313" y="12306"/>
                </a:lnTo>
                <a:lnTo>
                  <a:pt x="217411" y="2997"/>
                </a:lnTo>
                <a:lnTo>
                  <a:pt x="151752" y="0"/>
                </a:lnTo>
                <a:lnTo>
                  <a:pt x="110134" y="685"/>
                </a:lnTo>
                <a:lnTo>
                  <a:pt x="70319" y="2768"/>
                </a:lnTo>
                <a:lnTo>
                  <a:pt x="33286" y="6235"/>
                </a:lnTo>
                <a:lnTo>
                  <a:pt x="0" y="11099"/>
                </a:lnTo>
                <a:lnTo>
                  <a:pt x="0" y="500392"/>
                </a:lnTo>
                <a:lnTo>
                  <a:pt x="23342" y="503123"/>
                </a:lnTo>
                <a:lnTo>
                  <a:pt x="52374" y="505485"/>
                </a:lnTo>
                <a:lnTo>
                  <a:pt x="87236" y="507161"/>
                </a:lnTo>
                <a:lnTo>
                  <a:pt x="128054" y="507796"/>
                </a:lnTo>
                <a:lnTo>
                  <a:pt x="184556" y="505294"/>
                </a:lnTo>
                <a:lnTo>
                  <a:pt x="236435" y="497713"/>
                </a:lnTo>
                <a:lnTo>
                  <a:pt x="283171" y="484936"/>
                </a:lnTo>
                <a:lnTo>
                  <a:pt x="324205" y="466864"/>
                </a:lnTo>
                <a:lnTo>
                  <a:pt x="359029" y="443407"/>
                </a:lnTo>
                <a:lnTo>
                  <a:pt x="382054" y="419722"/>
                </a:lnTo>
                <a:lnTo>
                  <a:pt x="385749" y="415925"/>
                </a:lnTo>
                <a:lnTo>
                  <a:pt x="408393" y="382181"/>
                </a:lnTo>
                <a:lnTo>
                  <a:pt x="425894" y="341972"/>
                </a:lnTo>
                <a:lnTo>
                  <a:pt x="437172" y="295097"/>
                </a:lnTo>
                <a:lnTo>
                  <a:pt x="441172" y="241312"/>
                </a:lnTo>
                <a:close/>
              </a:path>
              <a:path w="1576070" h="511175" extrusionOk="0">
                <a:moveTo>
                  <a:pt x="827582" y="502602"/>
                </a:moveTo>
                <a:lnTo>
                  <a:pt x="826503" y="478307"/>
                </a:lnTo>
                <a:lnTo>
                  <a:pt x="825550" y="450888"/>
                </a:lnTo>
                <a:lnTo>
                  <a:pt x="824865" y="420268"/>
                </a:lnTo>
                <a:lnTo>
                  <a:pt x="824611" y="386397"/>
                </a:lnTo>
                <a:lnTo>
                  <a:pt x="824611" y="140639"/>
                </a:lnTo>
                <a:lnTo>
                  <a:pt x="712089" y="140639"/>
                </a:lnTo>
                <a:lnTo>
                  <a:pt x="712089" y="365671"/>
                </a:lnTo>
                <a:lnTo>
                  <a:pt x="710641" y="373811"/>
                </a:lnTo>
                <a:lnTo>
                  <a:pt x="688695" y="406768"/>
                </a:lnTo>
                <a:lnTo>
                  <a:pt x="651395" y="419722"/>
                </a:lnTo>
                <a:lnTo>
                  <a:pt x="625627" y="413918"/>
                </a:lnTo>
                <a:lnTo>
                  <a:pt x="607910" y="397230"/>
                </a:lnTo>
                <a:lnTo>
                  <a:pt x="597687" y="370674"/>
                </a:lnTo>
                <a:lnTo>
                  <a:pt x="594398" y="335330"/>
                </a:lnTo>
                <a:lnTo>
                  <a:pt x="594398" y="140639"/>
                </a:lnTo>
                <a:lnTo>
                  <a:pt x="481888" y="140639"/>
                </a:lnTo>
                <a:lnTo>
                  <a:pt x="481888" y="353072"/>
                </a:lnTo>
                <a:lnTo>
                  <a:pt x="488022" y="412394"/>
                </a:lnTo>
                <a:lnTo>
                  <a:pt x="505383" y="456869"/>
                </a:lnTo>
                <a:lnTo>
                  <a:pt x="532409" y="487451"/>
                </a:lnTo>
                <a:lnTo>
                  <a:pt x="567537" y="505091"/>
                </a:lnTo>
                <a:lnTo>
                  <a:pt x="609206" y="510768"/>
                </a:lnTo>
                <a:lnTo>
                  <a:pt x="652399" y="504634"/>
                </a:lnTo>
                <a:lnTo>
                  <a:pt x="684987" y="489483"/>
                </a:lnTo>
                <a:lnTo>
                  <a:pt x="707986" y="470154"/>
                </a:lnTo>
                <a:lnTo>
                  <a:pt x="722452" y="451535"/>
                </a:lnTo>
                <a:lnTo>
                  <a:pt x="724674" y="451535"/>
                </a:lnTo>
                <a:lnTo>
                  <a:pt x="729869" y="502602"/>
                </a:lnTo>
                <a:lnTo>
                  <a:pt x="827582" y="502602"/>
                </a:lnTo>
                <a:close/>
              </a:path>
              <a:path w="1576070" h="511175" extrusionOk="0">
                <a:moveTo>
                  <a:pt x="1244155" y="318274"/>
                </a:moveTo>
                <a:lnTo>
                  <a:pt x="1238161" y="266484"/>
                </a:lnTo>
                <a:lnTo>
                  <a:pt x="1220889" y="221424"/>
                </a:lnTo>
                <a:lnTo>
                  <a:pt x="1193355" y="184315"/>
                </a:lnTo>
                <a:lnTo>
                  <a:pt x="1156652" y="156324"/>
                </a:lnTo>
                <a:lnTo>
                  <a:pt x="1127175" y="144729"/>
                </a:lnTo>
                <a:lnTo>
                  <a:pt x="1127175" y="321259"/>
                </a:lnTo>
                <a:lnTo>
                  <a:pt x="1122210" y="365747"/>
                </a:lnTo>
                <a:lnTo>
                  <a:pt x="1107948" y="400088"/>
                </a:lnTo>
                <a:lnTo>
                  <a:pt x="1085354" y="422224"/>
                </a:lnTo>
                <a:lnTo>
                  <a:pt x="1055395" y="430072"/>
                </a:lnTo>
                <a:lnTo>
                  <a:pt x="1054658" y="430072"/>
                </a:lnTo>
                <a:lnTo>
                  <a:pt x="1023213" y="421817"/>
                </a:lnTo>
                <a:lnTo>
                  <a:pt x="1000252" y="399072"/>
                </a:lnTo>
                <a:lnTo>
                  <a:pt x="986155" y="364807"/>
                </a:lnTo>
                <a:lnTo>
                  <a:pt x="981367" y="322008"/>
                </a:lnTo>
                <a:lnTo>
                  <a:pt x="985443" y="282206"/>
                </a:lnTo>
                <a:lnTo>
                  <a:pt x="998397" y="247332"/>
                </a:lnTo>
                <a:lnTo>
                  <a:pt x="1021359" y="222580"/>
                </a:lnTo>
                <a:lnTo>
                  <a:pt x="1055395" y="213169"/>
                </a:lnTo>
                <a:lnTo>
                  <a:pt x="1088174" y="222580"/>
                </a:lnTo>
                <a:lnTo>
                  <a:pt x="1110449" y="247230"/>
                </a:lnTo>
                <a:lnTo>
                  <a:pt x="1123149" y="281889"/>
                </a:lnTo>
                <a:lnTo>
                  <a:pt x="1127175" y="321259"/>
                </a:lnTo>
                <a:lnTo>
                  <a:pt x="1127175" y="144729"/>
                </a:lnTo>
                <a:lnTo>
                  <a:pt x="1111783" y="138658"/>
                </a:lnTo>
                <a:lnTo>
                  <a:pt x="1059827" y="132511"/>
                </a:lnTo>
                <a:lnTo>
                  <a:pt x="1012253" y="136982"/>
                </a:lnTo>
                <a:lnTo>
                  <a:pt x="970229" y="150050"/>
                </a:lnTo>
                <a:lnTo>
                  <a:pt x="934402" y="171119"/>
                </a:lnTo>
                <a:lnTo>
                  <a:pt x="905408" y="199644"/>
                </a:lnTo>
                <a:lnTo>
                  <a:pt x="883894" y="235051"/>
                </a:lnTo>
                <a:lnTo>
                  <a:pt x="870508" y="276745"/>
                </a:lnTo>
                <a:lnTo>
                  <a:pt x="865911" y="324192"/>
                </a:lnTo>
                <a:lnTo>
                  <a:pt x="872426" y="378625"/>
                </a:lnTo>
                <a:lnTo>
                  <a:pt x="890930" y="424548"/>
                </a:lnTo>
                <a:lnTo>
                  <a:pt x="919848" y="461340"/>
                </a:lnTo>
                <a:lnTo>
                  <a:pt x="957580" y="488378"/>
                </a:lnTo>
                <a:lnTo>
                  <a:pt x="1002538" y="505066"/>
                </a:lnTo>
                <a:lnTo>
                  <a:pt x="1053160" y="510755"/>
                </a:lnTo>
                <a:lnTo>
                  <a:pt x="1053909" y="510755"/>
                </a:lnTo>
                <a:lnTo>
                  <a:pt x="1094740" y="507009"/>
                </a:lnTo>
                <a:lnTo>
                  <a:pt x="1133703" y="495655"/>
                </a:lnTo>
                <a:lnTo>
                  <a:pt x="1169187" y="476491"/>
                </a:lnTo>
                <a:lnTo>
                  <a:pt x="1199578" y="449364"/>
                </a:lnTo>
                <a:lnTo>
                  <a:pt x="1223276" y="414070"/>
                </a:lnTo>
                <a:lnTo>
                  <a:pt x="1238669" y="370433"/>
                </a:lnTo>
                <a:lnTo>
                  <a:pt x="1244155" y="318274"/>
                </a:lnTo>
                <a:close/>
              </a:path>
              <a:path w="1576070" h="511175" extrusionOk="0">
                <a:moveTo>
                  <a:pt x="1575854" y="146558"/>
                </a:moveTo>
                <a:lnTo>
                  <a:pt x="1556600" y="140614"/>
                </a:lnTo>
                <a:lnTo>
                  <a:pt x="1535125" y="136194"/>
                </a:lnTo>
                <a:lnTo>
                  <a:pt x="1512557" y="133451"/>
                </a:lnTo>
                <a:lnTo>
                  <a:pt x="1489964" y="132499"/>
                </a:lnTo>
                <a:lnTo>
                  <a:pt x="1436077" y="137604"/>
                </a:lnTo>
                <a:lnTo>
                  <a:pt x="1389964" y="152133"/>
                </a:lnTo>
                <a:lnTo>
                  <a:pt x="1351838" y="174917"/>
                </a:lnTo>
                <a:lnTo>
                  <a:pt x="1321866" y="204762"/>
                </a:lnTo>
                <a:lnTo>
                  <a:pt x="1300238" y="240499"/>
                </a:lnTo>
                <a:lnTo>
                  <a:pt x="1287132" y="280949"/>
                </a:lnTo>
                <a:lnTo>
                  <a:pt x="1282712" y="324942"/>
                </a:lnTo>
                <a:lnTo>
                  <a:pt x="1287195" y="371144"/>
                </a:lnTo>
                <a:lnTo>
                  <a:pt x="1300264" y="411645"/>
                </a:lnTo>
                <a:lnTo>
                  <a:pt x="1321346" y="445947"/>
                </a:lnTo>
                <a:lnTo>
                  <a:pt x="1349870" y="473532"/>
                </a:lnTo>
                <a:lnTo>
                  <a:pt x="1385277" y="493864"/>
                </a:lnTo>
                <a:lnTo>
                  <a:pt x="1426984" y="506450"/>
                </a:lnTo>
                <a:lnTo>
                  <a:pt x="1474431" y="510755"/>
                </a:lnTo>
                <a:lnTo>
                  <a:pt x="1505470" y="509460"/>
                </a:lnTo>
                <a:lnTo>
                  <a:pt x="1556994" y="500468"/>
                </a:lnTo>
                <a:lnTo>
                  <a:pt x="1561782" y="410832"/>
                </a:lnTo>
                <a:lnTo>
                  <a:pt x="1548282" y="415810"/>
                </a:lnTo>
                <a:lnTo>
                  <a:pt x="1533194" y="419531"/>
                </a:lnTo>
                <a:lnTo>
                  <a:pt x="1516278" y="421868"/>
                </a:lnTo>
                <a:lnTo>
                  <a:pt x="1497355" y="422681"/>
                </a:lnTo>
                <a:lnTo>
                  <a:pt x="1458760" y="416090"/>
                </a:lnTo>
                <a:lnTo>
                  <a:pt x="1427226" y="396582"/>
                </a:lnTo>
                <a:lnTo>
                  <a:pt x="1405966" y="364591"/>
                </a:lnTo>
                <a:lnTo>
                  <a:pt x="1398155" y="320522"/>
                </a:lnTo>
                <a:lnTo>
                  <a:pt x="1404683" y="279692"/>
                </a:lnTo>
                <a:lnTo>
                  <a:pt x="1424178" y="247599"/>
                </a:lnTo>
                <a:lnTo>
                  <a:pt x="1454924" y="226606"/>
                </a:lnTo>
                <a:lnTo>
                  <a:pt x="1495171" y="219087"/>
                </a:lnTo>
                <a:lnTo>
                  <a:pt x="1515630" y="219989"/>
                </a:lnTo>
                <a:lnTo>
                  <a:pt x="1532737" y="222427"/>
                </a:lnTo>
                <a:lnTo>
                  <a:pt x="1546796" y="225971"/>
                </a:lnTo>
                <a:lnTo>
                  <a:pt x="1558086" y="230212"/>
                </a:lnTo>
                <a:lnTo>
                  <a:pt x="1575854" y="14655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1" name="Google Shape;41;p38"/>
          <p:cNvSpPr/>
          <p:nvPr/>
        </p:nvSpPr>
        <p:spPr>
          <a:xfrm>
            <a:off x="2412348" y="10245307"/>
            <a:ext cx="378460" cy="469900"/>
          </a:xfrm>
          <a:custGeom>
            <a:avLst/>
            <a:gdLst/>
            <a:ahLst/>
            <a:cxnLst/>
            <a:rect l="l" t="t" r="r" b="b"/>
            <a:pathLst>
              <a:path w="378460" h="469900" extrusionOk="0">
                <a:moveTo>
                  <a:pt x="377967" y="0"/>
                </a:moveTo>
                <a:lnTo>
                  <a:pt x="273688" y="0"/>
                </a:lnTo>
                <a:lnTo>
                  <a:pt x="273688" y="266117"/>
                </a:lnTo>
                <a:lnTo>
                  <a:pt x="268116" y="319317"/>
                </a:lnTo>
                <a:lnTo>
                  <a:pt x="251744" y="356757"/>
                </a:lnTo>
                <a:lnTo>
                  <a:pt x="225083" y="378889"/>
                </a:lnTo>
                <a:lnTo>
                  <a:pt x="188643" y="386166"/>
                </a:lnTo>
                <a:lnTo>
                  <a:pt x="152992" y="378600"/>
                </a:lnTo>
                <a:lnTo>
                  <a:pt x="126738" y="355987"/>
                </a:lnTo>
                <a:lnTo>
                  <a:pt x="110518" y="318451"/>
                </a:lnTo>
                <a:lnTo>
                  <a:pt x="104970" y="266117"/>
                </a:lnTo>
                <a:lnTo>
                  <a:pt x="104970" y="0"/>
                </a:lnTo>
                <a:lnTo>
                  <a:pt x="0" y="0"/>
                </a:lnTo>
                <a:lnTo>
                  <a:pt x="0" y="257897"/>
                </a:lnTo>
                <a:lnTo>
                  <a:pt x="4140" y="316080"/>
                </a:lnTo>
                <a:lnTo>
                  <a:pt x="16320" y="364420"/>
                </a:lnTo>
                <a:lnTo>
                  <a:pt x="36180" y="403244"/>
                </a:lnTo>
                <a:lnTo>
                  <a:pt x="63360" y="432875"/>
                </a:lnTo>
                <a:lnTo>
                  <a:pt x="97498" y="453638"/>
                </a:lnTo>
                <a:lnTo>
                  <a:pt x="138234" y="465858"/>
                </a:lnTo>
                <a:lnTo>
                  <a:pt x="185209" y="469860"/>
                </a:lnTo>
                <a:lnTo>
                  <a:pt x="233897" y="465682"/>
                </a:lnTo>
                <a:lnTo>
                  <a:pt x="276216" y="453068"/>
                </a:lnTo>
                <a:lnTo>
                  <a:pt x="311756" y="431899"/>
                </a:lnTo>
                <a:lnTo>
                  <a:pt x="340111" y="402056"/>
                </a:lnTo>
                <a:lnTo>
                  <a:pt x="360870" y="363417"/>
                </a:lnTo>
                <a:lnTo>
                  <a:pt x="373625" y="315865"/>
                </a:lnTo>
                <a:lnTo>
                  <a:pt x="377967" y="259280"/>
                </a:lnTo>
                <a:lnTo>
                  <a:pt x="377967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grpSp>
        <p:nvGrpSpPr>
          <p:cNvPr id="42" name="Google Shape;42;p38"/>
          <p:cNvGrpSpPr/>
          <p:nvPr/>
        </p:nvGrpSpPr>
        <p:grpSpPr>
          <a:xfrm>
            <a:off x="2842727" y="10117702"/>
            <a:ext cx="427015" cy="597582"/>
            <a:chOff x="2842727" y="10117702"/>
            <a:chExt cx="427015" cy="597582"/>
          </a:xfrm>
        </p:grpSpPr>
        <p:sp>
          <p:nvSpPr>
            <p:cNvPr id="43" name="Google Shape;43;p38"/>
            <p:cNvSpPr/>
            <p:nvPr/>
          </p:nvSpPr>
          <p:spPr>
            <a:xfrm>
              <a:off x="2842727" y="10237764"/>
              <a:ext cx="366395" cy="477520"/>
            </a:xfrm>
            <a:custGeom>
              <a:avLst/>
              <a:gdLst/>
              <a:ahLst/>
              <a:cxnLst/>
              <a:rect l="l" t="t" r="r" b="b"/>
              <a:pathLst>
                <a:path w="366394" h="477520" extrusionOk="0">
                  <a:moveTo>
                    <a:pt x="252421" y="0"/>
                  </a:moveTo>
                  <a:lnTo>
                    <a:pt x="206913" y="3226"/>
                  </a:lnTo>
                  <a:lnTo>
                    <a:pt x="164136" y="12810"/>
                  </a:lnTo>
                  <a:lnTo>
                    <a:pt x="124791" y="28603"/>
                  </a:lnTo>
                  <a:lnTo>
                    <a:pt x="89578" y="50459"/>
                  </a:lnTo>
                  <a:lnTo>
                    <a:pt x="59197" y="78232"/>
                  </a:lnTo>
                  <a:lnTo>
                    <a:pt x="34348" y="111776"/>
                  </a:lnTo>
                  <a:lnTo>
                    <a:pt x="15732" y="150943"/>
                  </a:lnTo>
                  <a:lnTo>
                    <a:pt x="4049" y="195587"/>
                  </a:lnTo>
                  <a:lnTo>
                    <a:pt x="0" y="245563"/>
                  </a:lnTo>
                  <a:lnTo>
                    <a:pt x="3849" y="293331"/>
                  </a:lnTo>
                  <a:lnTo>
                    <a:pt x="15359" y="337340"/>
                  </a:lnTo>
                  <a:lnTo>
                    <a:pt x="34475" y="376785"/>
                  </a:lnTo>
                  <a:lnTo>
                    <a:pt x="61138" y="410861"/>
                  </a:lnTo>
                  <a:lnTo>
                    <a:pt x="95292" y="438765"/>
                  </a:lnTo>
                  <a:lnTo>
                    <a:pt x="136882" y="459692"/>
                  </a:lnTo>
                  <a:lnTo>
                    <a:pt x="185849" y="472838"/>
                  </a:lnTo>
                  <a:lnTo>
                    <a:pt x="242139" y="477399"/>
                  </a:lnTo>
                  <a:lnTo>
                    <a:pt x="281711" y="475535"/>
                  </a:lnTo>
                  <a:lnTo>
                    <a:pt x="315367" y="470716"/>
                  </a:lnTo>
                  <a:lnTo>
                    <a:pt x="342072" y="464093"/>
                  </a:lnTo>
                  <a:lnTo>
                    <a:pt x="360795" y="456823"/>
                  </a:lnTo>
                  <a:lnTo>
                    <a:pt x="345036" y="375213"/>
                  </a:lnTo>
                  <a:lnTo>
                    <a:pt x="327174" y="381031"/>
                  </a:lnTo>
                  <a:lnTo>
                    <a:pt x="305583" y="385825"/>
                  </a:lnTo>
                  <a:lnTo>
                    <a:pt x="281936" y="389081"/>
                  </a:lnTo>
                  <a:lnTo>
                    <a:pt x="257908" y="390281"/>
                  </a:lnTo>
                  <a:lnTo>
                    <a:pt x="206680" y="383477"/>
                  </a:lnTo>
                  <a:lnTo>
                    <a:pt x="165463" y="363832"/>
                  </a:lnTo>
                  <a:lnTo>
                    <a:pt x="135046" y="332499"/>
                  </a:lnTo>
                  <a:lnTo>
                    <a:pt x="116217" y="290629"/>
                  </a:lnTo>
                  <a:lnTo>
                    <a:pt x="109766" y="239374"/>
                  </a:lnTo>
                  <a:lnTo>
                    <a:pt x="117134" y="183960"/>
                  </a:lnTo>
                  <a:lnTo>
                    <a:pt x="137767" y="141083"/>
                  </a:lnTo>
                  <a:lnTo>
                    <a:pt x="169464" y="110615"/>
                  </a:lnTo>
                  <a:lnTo>
                    <a:pt x="210018" y="92429"/>
                  </a:lnTo>
                  <a:lnTo>
                    <a:pt x="257227" y="86395"/>
                  </a:lnTo>
                  <a:lnTo>
                    <a:pt x="283580" y="87824"/>
                  </a:lnTo>
                  <a:lnTo>
                    <a:pt x="307041" y="91638"/>
                  </a:lnTo>
                  <a:lnTo>
                    <a:pt x="327548" y="97129"/>
                  </a:lnTo>
                  <a:lnTo>
                    <a:pt x="345036" y="103588"/>
                  </a:lnTo>
                  <a:lnTo>
                    <a:pt x="366302" y="20575"/>
                  </a:lnTo>
                  <a:lnTo>
                    <a:pt x="348314" y="13309"/>
                  </a:lnTo>
                  <a:lnTo>
                    <a:pt x="322736" y="6686"/>
                  </a:lnTo>
                  <a:lnTo>
                    <a:pt x="290470" y="1864"/>
                  </a:lnTo>
                  <a:lnTo>
                    <a:pt x="252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pic>
          <p:nvPicPr>
            <p:cNvPr id="44" name="Google Shape;44;p38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3157442" y="10117702"/>
              <a:ext cx="112300" cy="11226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5" name="Google Shape;45;p38"/>
          <p:cNvSpPr/>
          <p:nvPr/>
        </p:nvSpPr>
        <p:spPr>
          <a:xfrm>
            <a:off x="17840597" y="656116"/>
            <a:ext cx="2243455" cy="1060450"/>
          </a:xfrm>
          <a:custGeom>
            <a:avLst/>
            <a:gdLst/>
            <a:ahLst/>
            <a:cxnLst/>
            <a:rect l="l" t="t" r="r" b="b"/>
            <a:pathLst>
              <a:path w="2243455" h="1060450" extrusionOk="0">
                <a:moveTo>
                  <a:pt x="2243429" y="0"/>
                </a:moveTo>
                <a:lnTo>
                  <a:pt x="0" y="0"/>
                </a:lnTo>
                <a:lnTo>
                  <a:pt x="0" y="1059999"/>
                </a:lnTo>
                <a:lnTo>
                  <a:pt x="2243429" y="1059999"/>
                </a:lnTo>
                <a:lnTo>
                  <a:pt x="2243429" y="0"/>
                </a:lnTo>
                <a:close/>
              </a:path>
            </a:pathLst>
          </a:custGeom>
          <a:solidFill>
            <a:srgbClr val="257CE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6" name="Google Shape;46;p38"/>
          <p:cNvSpPr txBox="1">
            <a:spLocks noGrp="1"/>
          </p:cNvSpPr>
          <p:nvPr>
            <p:ph type="body" idx="1"/>
          </p:nvPr>
        </p:nvSpPr>
        <p:spPr>
          <a:xfrm>
            <a:off x="727227" y="755454"/>
            <a:ext cx="16792423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r">
              <a:spcBef>
                <a:spcPts val="0"/>
              </a:spcBef>
              <a:spcAft>
                <a:spcPts val="0"/>
              </a:spcAft>
              <a:buSzPts val="1400"/>
              <a:buNone/>
              <a:defRPr sz="48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Diseño personalizado">
  <p:cSld name="5_Diseño personalizado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3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" y="3340"/>
            <a:ext cx="20110047" cy="11306010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39"/>
          <p:cNvSpPr txBox="1">
            <a:spLocks noGrp="1"/>
          </p:cNvSpPr>
          <p:nvPr>
            <p:ph type="title"/>
          </p:nvPr>
        </p:nvSpPr>
        <p:spPr>
          <a:xfrm>
            <a:off x="831850" y="7178675"/>
            <a:ext cx="9782022" cy="15388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5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Diseño personalizado">
  <p:cSld name="6_Diseño personalizado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4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396"/>
            <a:ext cx="20104810" cy="11308953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Google Shape;52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62" y="0"/>
            <a:ext cx="20097375" cy="1130935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40"/>
          <p:cNvSpPr/>
          <p:nvPr/>
        </p:nvSpPr>
        <p:spPr>
          <a:xfrm>
            <a:off x="7232650" y="7880350"/>
            <a:ext cx="9892434" cy="2286000"/>
          </a:xfrm>
          <a:prstGeom prst="rect">
            <a:avLst/>
          </a:prstGeom>
          <a:solidFill>
            <a:schemeClr val="dk1">
              <a:alpha val="5882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</a:endParaRPr>
          </a:p>
        </p:txBody>
      </p:sp>
      <p:sp>
        <p:nvSpPr>
          <p:cNvPr id="54" name="Google Shape;54;p40"/>
          <p:cNvSpPr txBox="1">
            <a:spLocks noGrp="1"/>
          </p:cNvSpPr>
          <p:nvPr>
            <p:ph type="title"/>
          </p:nvPr>
        </p:nvSpPr>
        <p:spPr>
          <a:xfrm>
            <a:off x="7661428" y="8207476"/>
            <a:ext cx="9020022" cy="15388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5000">
                <a:solidFill>
                  <a:srgbClr val="257CE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Diseño personalizado">
  <p:cSld name="4_Diseño personalizado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4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396"/>
            <a:ext cx="20104810" cy="11308953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62" y="0"/>
            <a:ext cx="20097375" cy="1130935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41"/>
          <p:cNvSpPr/>
          <p:nvPr/>
        </p:nvSpPr>
        <p:spPr>
          <a:xfrm>
            <a:off x="4413250" y="4206875"/>
            <a:ext cx="9892434" cy="2286000"/>
          </a:xfrm>
          <a:prstGeom prst="rect">
            <a:avLst/>
          </a:prstGeom>
          <a:solidFill>
            <a:schemeClr val="dk1">
              <a:alpha val="5882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</a:endParaRPr>
          </a:p>
        </p:txBody>
      </p:sp>
      <p:sp>
        <p:nvSpPr>
          <p:cNvPr id="59" name="Google Shape;59;p41"/>
          <p:cNvSpPr txBox="1">
            <a:spLocks noGrp="1"/>
          </p:cNvSpPr>
          <p:nvPr>
            <p:ph type="title"/>
          </p:nvPr>
        </p:nvSpPr>
        <p:spPr>
          <a:xfrm>
            <a:off x="4842028" y="4534001"/>
            <a:ext cx="9020022" cy="15388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5000">
                <a:solidFill>
                  <a:srgbClr val="257CE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2"/>
          <p:cNvSpPr txBox="1">
            <a:spLocks noGrp="1"/>
          </p:cNvSpPr>
          <p:nvPr>
            <p:ph type="title"/>
          </p:nvPr>
        </p:nvSpPr>
        <p:spPr>
          <a:xfrm>
            <a:off x="12314421" y="714594"/>
            <a:ext cx="5259705" cy="915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5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32"/>
          <p:cNvSpPr txBox="1">
            <a:spLocks noGrp="1"/>
          </p:cNvSpPr>
          <p:nvPr>
            <p:ph type="body" idx="1"/>
          </p:nvPr>
        </p:nvSpPr>
        <p:spPr>
          <a:xfrm>
            <a:off x="1005205" y="2601150"/>
            <a:ext cx="18093690" cy="74641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32"/>
          <p:cNvSpPr txBox="1">
            <a:spLocks noGrp="1"/>
          </p:cNvSpPr>
          <p:nvPr>
            <p:ph type="ftr" idx="11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3" name="Google Shape;13;p32"/>
          <p:cNvSpPr txBox="1">
            <a:spLocks noGrp="1"/>
          </p:cNvSpPr>
          <p:nvPr>
            <p:ph type="dt" idx="10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4" name="Google Shape;14;p32"/>
          <p:cNvSpPr txBox="1">
            <a:spLocks noGrp="1"/>
          </p:cNvSpPr>
          <p:nvPr>
            <p:ph type="sldNum" idx="12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indent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1pPr>
            <a:lvl2pPr lvl="1" indent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2pPr>
            <a:lvl3pPr lvl="2" indent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3pPr>
            <a:lvl4pPr lvl="3" indent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4pPr>
            <a:lvl5pPr lvl="4" indent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5pPr>
            <a:lvl6pPr lvl="5" indent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6pPr>
            <a:lvl7pPr lvl="6" indent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7pPr>
            <a:lvl8pPr lvl="7" indent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8pPr>
            <a:lvl9pPr lvl="8" indent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7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"/>
          <p:cNvSpPr txBox="1">
            <a:spLocks noGrp="1"/>
          </p:cNvSpPr>
          <p:nvPr>
            <p:ph type="ctrTitle"/>
          </p:nvPr>
        </p:nvSpPr>
        <p:spPr>
          <a:xfrm>
            <a:off x="3346450" y="7940675"/>
            <a:ext cx="9410701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4800"/>
              <a:t>The World Of </a:t>
            </a:r>
            <a:br>
              <a:rPr lang="es-CL" sz="4800"/>
            </a:br>
            <a:r>
              <a:rPr lang="es-CL" sz="4800"/>
              <a:t>Natural Medicine</a:t>
            </a:r>
            <a:endParaRPr sz="4800"/>
          </a:p>
        </p:txBody>
      </p:sp>
      <p:sp>
        <p:nvSpPr>
          <p:cNvPr id="75" name="Google Shape;75;p1"/>
          <p:cNvSpPr txBox="1">
            <a:spLocks noGrp="1"/>
          </p:cNvSpPr>
          <p:nvPr>
            <p:ph type="subTitle" idx="1"/>
          </p:nvPr>
        </p:nvSpPr>
        <p:spPr>
          <a:xfrm>
            <a:off x="3727450" y="9617075"/>
            <a:ext cx="7911311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es-CL" sz="2400">
                <a:latin typeface="Arial"/>
                <a:ea typeface="Arial"/>
                <a:cs typeface="Arial"/>
                <a:sym typeface="Arial"/>
              </a:rPr>
              <a:t>Carlos Leufumán</a:t>
            </a:r>
            <a:endParaRPr/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es-CL">
                <a:latin typeface="Arial"/>
                <a:ea typeface="Arial"/>
                <a:cs typeface="Arial"/>
                <a:sym typeface="Arial"/>
              </a:rPr>
              <a:t>Nicolas Torrejón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es-CL">
                <a:latin typeface="Arial"/>
                <a:ea typeface="Arial"/>
                <a:cs typeface="Arial"/>
                <a:sym typeface="Arial"/>
              </a:rPr>
              <a:t>Francisco San Martin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400" b="1">
                <a:latin typeface="Arial"/>
                <a:ea typeface="Arial"/>
                <a:cs typeface="Arial"/>
                <a:sym typeface="Arial"/>
              </a:rPr>
              <a:t>				Maipú, 19 Diciembre 2024</a:t>
            </a:r>
            <a:endParaRPr/>
          </a:p>
        </p:txBody>
      </p:sp>
      <p:sp>
        <p:nvSpPr>
          <p:cNvPr id="76" name="Google Shape;76;p1"/>
          <p:cNvSpPr/>
          <p:nvPr/>
        </p:nvSpPr>
        <p:spPr>
          <a:xfrm>
            <a:off x="14014450" y="3444875"/>
            <a:ext cx="4887877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6000" b="1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CAPSTONE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0"/>
          <p:cNvSpPr txBox="1">
            <a:spLocks noGrp="1"/>
          </p:cNvSpPr>
          <p:nvPr>
            <p:ph type="title"/>
          </p:nvPr>
        </p:nvSpPr>
        <p:spPr>
          <a:xfrm>
            <a:off x="2432050" y="714594"/>
            <a:ext cx="16988263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6000"/>
              <a:t>Objetivo general</a:t>
            </a:r>
            <a:endParaRPr/>
          </a:p>
        </p:txBody>
      </p:sp>
      <p:sp>
        <p:nvSpPr>
          <p:cNvPr id="150" name="Google Shape;150;p10"/>
          <p:cNvSpPr txBox="1"/>
          <p:nvPr/>
        </p:nvSpPr>
        <p:spPr>
          <a:xfrm>
            <a:off x="1593850" y="4435475"/>
            <a:ext cx="14478000" cy="2308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4800"/>
              <a:t>Proveer al cliente un producto robusto</a:t>
            </a:r>
            <a:r>
              <a:rPr lang="es-CL" sz="4800" b="1"/>
              <a:t> </a:t>
            </a:r>
            <a:r>
              <a:rPr lang="es-CL" sz="4800"/>
              <a:t>una solución web de comercio electrónico con diversas funcionalidades.</a:t>
            </a:r>
            <a:endParaRPr sz="48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Imagen 2" descr="Patrón de fondo&#10;&#10;Descripción generada automáticamente">
            <a:extLst>
              <a:ext uri="{FF2B5EF4-FFF2-40B4-BE49-F238E27FC236}">
                <a16:creationId xmlns:a16="http://schemas.microsoft.com/office/drawing/2014/main" id="{3FC4B59E-C46C-6E81-55C2-210FDC30C9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52100" y="7099753"/>
            <a:ext cx="5223941" cy="4078968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1"/>
          <p:cNvSpPr txBox="1">
            <a:spLocks noGrp="1"/>
          </p:cNvSpPr>
          <p:nvPr>
            <p:ph type="body" idx="1"/>
          </p:nvPr>
        </p:nvSpPr>
        <p:spPr>
          <a:xfrm>
            <a:off x="679450" y="701675"/>
            <a:ext cx="16792423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6000"/>
              <a:t>Objetivos específicos </a:t>
            </a:r>
            <a:endParaRPr/>
          </a:p>
        </p:txBody>
      </p:sp>
      <p:sp>
        <p:nvSpPr>
          <p:cNvPr id="156" name="Google Shape;156;p11"/>
          <p:cNvSpPr txBox="1"/>
          <p:nvPr/>
        </p:nvSpPr>
        <p:spPr>
          <a:xfrm>
            <a:off x="1670050" y="2448669"/>
            <a:ext cx="14097000" cy="6412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6350" lvl="0" indent="-1143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•"/>
            </a:pPr>
            <a:r>
              <a:rPr lang="es-CL" sz="1800" b="0" i="0" u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Toma de requerimientos del cliente</a:t>
            </a:r>
            <a:endParaRPr sz="1800" b="0" i="0" u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350" lvl="0" indent="-2794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Char char="•"/>
            </a:pPr>
            <a:r>
              <a:rPr lang="es-CL" sz="4400" b="0" i="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Toma de requerimientos del cliente.</a:t>
            </a:r>
            <a:endParaRPr/>
          </a:p>
          <a:p>
            <a:pPr marL="6350" lvl="0" indent="-2794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Char char="•"/>
            </a:pPr>
            <a:r>
              <a:rPr lang="es-CL" sz="4400" b="0" i="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Planes de gestión del proyecto.</a:t>
            </a:r>
            <a:endParaRPr/>
          </a:p>
          <a:p>
            <a:pPr marL="6350" lvl="0" indent="-2794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Char char="•"/>
            </a:pPr>
            <a:r>
              <a:rPr lang="es-CL" sz="4400" b="0" i="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Diseño de mockup de interfaz de usuario.</a:t>
            </a:r>
            <a:endParaRPr/>
          </a:p>
          <a:p>
            <a:pPr marL="6350" lvl="0" indent="-2794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Char char="•"/>
            </a:pPr>
            <a:r>
              <a:rPr lang="es-CL" sz="4400" b="0" i="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Desarrollar Front-End y Back-End.</a:t>
            </a:r>
            <a:endParaRPr/>
          </a:p>
          <a:p>
            <a:pPr marL="6350" lvl="0" indent="-2794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Char char="•"/>
            </a:pPr>
            <a:r>
              <a:rPr lang="es-CL" sz="4400" b="0" i="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Pruebas manuales.</a:t>
            </a:r>
            <a:endParaRPr/>
          </a:p>
          <a:p>
            <a:pPr marL="6350" lvl="0" indent="-2794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Char char="•"/>
            </a:pPr>
            <a:r>
              <a:rPr lang="es-CL" sz="4400" b="0" i="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Capacitación.</a:t>
            </a:r>
            <a:endParaRPr/>
          </a:p>
          <a:p>
            <a:pPr marL="6350" lvl="0" indent="-2794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Char char="•"/>
            </a:pPr>
            <a:r>
              <a:rPr lang="es-CL" sz="4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Manual de usuario.</a:t>
            </a:r>
            <a:endParaRPr sz="4400" b="0" i="0" u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350" lvl="0" indent="-114300" algn="l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•"/>
            </a:pPr>
            <a:r>
              <a:rPr lang="es-CL" sz="1800" b="0" i="0" u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Manual de usuario</a:t>
            </a:r>
            <a:endParaRPr sz="1800" b="0" i="0" u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Imagen 2" descr="Logotipo&#10;&#10;Descripción generada automáticamente">
            <a:extLst>
              <a:ext uri="{FF2B5EF4-FFF2-40B4-BE49-F238E27FC236}">
                <a16:creationId xmlns:a16="http://schemas.microsoft.com/office/drawing/2014/main" id="{F8BE77EB-DB96-231B-EA24-DE9C061252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62290" y="7228114"/>
            <a:ext cx="3972088" cy="3972088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2"/>
          <p:cNvSpPr txBox="1">
            <a:spLocks noGrp="1"/>
          </p:cNvSpPr>
          <p:nvPr>
            <p:ph type="title"/>
          </p:nvPr>
        </p:nvSpPr>
        <p:spPr>
          <a:xfrm>
            <a:off x="6242050" y="9007475"/>
            <a:ext cx="902002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6600"/>
              <a:t>Roles</a:t>
            </a:r>
            <a:endParaRPr/>
          </a:p>
        </p:txBody>
      </p:sp>
      <p:sp>
        <p:nvSpPr>
          <p:cNvPr id="162" name="Google Shape;162;p12"/>
          <p:cNvSpPr txBox="1"/>
          <p:nvPr/>
        </p:nvSpPr>
        <p:spPr>
          <a:xfrm>
            <a:off x="6276975" y="7752358"/>
            <a:ext cx="1670957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9600" b="1" i="0">
                <a:solidFill>
                  <a:srgbClr val="257CE1"/>
                </a:solidFill>
                <a:latin typeface="Arial Black"/>
                <a:ea typeface="Arial Black"/>
                <a:cs typeface="Arial Black"/>
                <a:sym typeface="Arial Black"/>
              </a:rPr>
              <a:t>04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3"/>
          <p:cNvSpPr txBox="1">
            <a:spLocks noGrp="1"/>
          </p:cNvSpPr>
          <p:nvPr>
            <p:ph type="body" idx="1"/>
          </p:nvPr>
        </p:nvSpPr>
        <p:spPr>
          <a:xfrm>
            <a:off x="727227" y="755454"/>
            <a:ext cx="16792423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6000"/>
              <a:t>Roles y funciones</a:t>
            </a:r>
            <a:r>
              <a:rPr lang="es-CL"/>
              <a:t> </a:t>
            </a:r>
            <a:endParaRPr/>
          </a:p>
        </p:txBody>
      </p:sp>
      <p:sp>
        <p:nvSpPr>
          <p:cNvPr id="168" name="Google Shape;168;p13"/>
          <p:cNvSpPr txBox="1"/>
          <p:nvPr/>
        </p:nvSpPr>
        <p:spPr>
          <a:xfrm>
            <a:off x="1517650" y="3915757"/>
            <a:ext cx="15773904" cy="3477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571500" lvl="0" indent="-571500" algn="just" rtl="0">
              <a:spcBef>
                <a:spcPts val="0"/>
              </a:spcBef>
              <a:spcAft>
                <a:spcPts val="0"/>
              </a:spcAft>
              <a:buSzPts val="4400"/>
              <a:buFont typeface="Arial"/>
              <a:buChar char="•"/>
            </a:pPr>
            <a:r>
              <a:rPr lang="es-CL" sz="4400" b="1" dirty="0">
                <a:latin typeface="Arial"/>
                <a:ea typeface="Arial"/>
                <a:cs typeface="Arial"/>
                <a:sym typeface="Arial"/>
              </a:rPr>
              <a:t>Carlos Leufumán: </a:t>
            </a:r>
            <a:r>
              <a:rPr lang="es-CL" sz="4400" dirty="0">
                <a:latin typeface="Arial"/>
                <a:ea typeface="Arial"/>
                <a:cs typeface="Arial"/>
                <a:sym typeface="Arial"/>
              </a:rPr>
              <a:t>Gerente del proyecto y desarrollador.</a:t>
            </a:r>
            <a:endParaRPr dirty="0"/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4400" dirty="0">
              <a:latin typeface="Arial"/>
              <a:ea typeface="Arial"/>
              <a:cs typeface="Arial"/>
              <a:sym typeface="Arial"/>
            </a:endParaRPr>
          </a:p>
          <a:p>
            <a:pPr marL="571500" lvl="0" indent="-571500" algn="just" rtl="0">
              <a:spcBef>
                <a:spcPts val="0"/>
              </a:spcBef>
              <a:spcAft>
                <a:spcPts val="0"/>
              </a:spcAft>
              <a:buSzPts val="4400"/>
              <a:buFont typeface="Arial"/>
              <a:buChar char="•"/>
            </a:pPr>
            <a:r>
              <a:rPr lang="es-CL" sz="4400" b="1" dirty="0">
                <a:latin typeface="Arial"/>
                <a:ea typeface="Arial"/>
                <a:cs typeface="Arial"/>
                <a:sym typeface="Arial"/>
              </a:rPr>
              <a:t>Francisco San Martin: </a:t>
            </a:r>
            <a:r>
              <a:rPr lang="es-CL" sz="4400" dirty="0">
                <a:latin typeface="Arial"/>
                <a:ea typeface="Arial"/>
                <a:cs typeface="Arial"/>
                <a:sym typeface="Arial"/>
              </a:rPr>
              <a:t>Desarrollador.</a:t>
            </a:r>
            <a:endParaRPr dirty="0"/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4400" dirty="0">
              <a:latin typeface="Arial"/>
              <a:ea typeface="Arial"/>
              <a:cs typeface="Arial"/>
              <a:sym typeface="Arial"/>
            </a:endParaRPr>
          </a:p>
          <a:p>
            <a:pPr marL="571500" lvl="0" indent="-571500" algn="just" rtl="0">
              <a:spcBef>
                <a:spcPts val="0"/>
              </a:spcBef>
              <a:spcAft>
                <a:spcPts val="0"/>
              </a:spcAft>
              <a:buSzPts val="4400"/>
              <a:buFont typeface="Arial"/>
              <a:buChar char="•"/>
            </a:pPr>
            <a:r>
              <a:rPr lang="es-CL" sz="4400" b="1" dirty="0">
                <a:latin typeface="Arial"/>
                <a:ea typeface="Arial"/>
                <a:cs typeface="Arial"/>
                <a:sym typeface="Arial"/>
              </a:rPr>
              <a:t>Nicolas Torrejón: </a:t>
            </a:r>
            <a:r>
              <a:rPr lang="es-CL" sz="4400" dirty="0">
                <a:latin typeface="Arial"/>
                <a:ea typeface="Arial"/>
                <a:cs typeface="Arial"/>
                <a:sym typeface="Arial"/>
              </a:rPr>
              <a:t>QA Tester.</a:t>
            </a:r>
            <a:endParaRPr dirty="0"/>
          </a:p>
        </p:txBody>
      </p:sp>
      <p:pic>
        <p:nvPicPr>
          <p:cNvPr id="3" name="Imagen 2" descr="Forma&#10;&#10;Descripción generada automáticamente con confianza baja">
            <a:extLst>
              <a:ext uri="{FF2B5EF4-FFF2-40B4-BE49-F238E27FC236}">
                <a16:creationId xmlns:a16="http://schemas.microsoft.com/office/drawing/2014/main" id="{64990C28-A355-E53B-E927-7B9CA3DA7F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0736" y="7111999"/>
            <a:ext cx="4733019" cy="4733019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4"/>
          <p:cNvSpPr txBox="1"/>
          <p:nvPr/>
        </p:nvSpPr>
        <p:spPr>
          <a:xfrm>
            <a:off x="4718050" y="4177347"/>
            <a:ext cx="1905000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9600" b="1" i="0">
                <a:solidFill>
                  <a:srgbClr val="257CE1"/>
                </a:solidFill>
                <a:latin typeface="Arial Black"/>
                <a:ea typeface="Arial Black"/>
                <a:cs typeface="Arial Black"/>
                <a:sym typeface="Arial Black"/>
              </a:rPr>
              <a:t>05</a:t>
            </a:r>
            <a:endParaRPr/>
          </a:p>
        </p:txBody>
      </p:sp>
      <p:sp>
        <p:nvSpPr>
          <p:cNvPr id="174" name="Google Shape;174;p14"/>
          <p:cNvSpPr txBox="1">
            <a:spLocks noGrp="1"/>
          </p:cNvSpPr>
          <p:nvPr>
            <p:ph type="title"/>
          </p:nvPr>
        </p:nvSpPr>
        <p:spPr>
          <a:xfrm>
            <a:off x="4794250" y="5349875"/>
            <a:ext cx="902002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6600"/>
              <a:t>Metodología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5"/>
          <p:cNvSpPr txBox="1">
            <a:spLocks noGrp="1"/>
          </p:cNvSpPr>
          <p:nvPr>
            <p:ph type="title"/>
          </p:nvPr>
        </p:nvSpPr>
        <p:spPr>
          <a:xfrm>
            <a:off x="2432050" y="714594"/>
            <a:ext cx="16988263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6000"/>
              <a:t>Metodología Tradicional</a:t>
            </a:r>
            <a:endParaRPr/>
          </a:p>
        </p:txBody>
      </p:sp>
      <p:sp>
        <p:nvSpPr>
          <p:cNvPr id="180" name="Google Shape;180;p15"/>
          <p:cNvSpPr txBox="1"/>
          <p:nvPr/>
        </p:nvSpPr>
        <p:spPr>
          <a:xfrm>
            <a:off x="1593850" y="4130675"/>
            <a:ext cx="13487400" cy="2585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685800" lvl="0" indent="-685800" algn="l" rtl="0">
              <a:spcBef>
                <a:spcPts val="0"/>
              </a:spcBef>
              <a:spcAft>
                <a:spcPts val="0"/>
              </a:spcAft>
              <a:buSzPts val="5400"/>
              <a:buFont typeface="Arial"/>
              <a:buChar char="•"/>
            </a:pPr>
            <a:r>
              <a:rPr lang="es-CL" sz="5400"/>
              <a:t>Necesidades y requerimientos claros.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400"/>
          </a:p>
          <a:p>
            <a:pPr marL="685800" lvl="0" indent="-685800" algn="l" rtl="0">
              <a:spcBef>
                <a:spcPts val="0"/>
              </a:spcBef>
              <a:spcAft>
                <a:spcPts val="0"/>
              </a:spcAft>
              <a:buSzPts val="5400"/>
              <a:buFont typeface="Arial"/>
              <a:buChar char="•"/>
            </a:pPr>
            <a:r>
              <a:rPr lang="es-CL" sz="5400"/>
              <a:t>Proyecto de corta duración.</a:t>
            </a:r>
            <a:endParaRPr/>
          </a:p>
        </p:txBody>
      </p:sp>
      <p:pic>
        <p:nvPicPr>
          <p:cNvPr id="3" name="Imagen 2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C6A308AF-8873-E4B5-1136-E832234314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146" y="8171543"/>
            <a:ext cx="3137807" cy="3137807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6"/>
          <p:cNvSpPr txBox="1">
            <a:spLocks noGrp="1"/>
          </p:cNvSpPr>
          <p:nvPr>
            <p:ph type="body" idx="1"/>
          </p:nvPr>
        </p:nvSpPr>
        <p:spPr>
          <a:xfrm>
            <a:off x="727227" y="755454"/>
            <a:ext cx="16792423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6000"/>
              <a:t>Hitos</a:t>
            </a:r>
            <a:endParaRPr/>
          </a:p>
        </p:txBody>
      </p:sp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183D96E7-3DC9-A8BB-9B3B-188B50FF3E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6157284"/>
              </p:ext>
            </p:extLst>
          </p:nvPr>
        </p:nvGraphicFramePr>
        <p:xfrm>
          <a:off x="2394857" y="1901371"/>
          <a:ext cx="15864114" cy="7547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68268">
                  <a:extLst>
                    <a:ext uri="{9D8B030D-6E8A-4147-A177-3AD203B41FA5}">
                      <a16:colId xmlns:a16="http://schemas.microsoft.com/office/drawing/2014/main" val="4198531671"/>
                    </a:ext>
                  </a:extLst>
                </a:gridCol>
                <a:gridCol w="4021921">
                  <a:extLst>
                    <a:ext uri="{9D8B030D-6E8A-4147-A177-3AD203B41FA5}">
                      <a16:colId xmlns:a16="http://schemas.microsoft.com/office/drawing/2014/main" val="3567766254"/>
                    </a:ext>
                  </a:extLst>
                </a:gridCol>
                <a:gridCol w="5173925">
                  <a:extLst>
                    <a:ext uri="{9D8B030D-6E8A-4147-A177-3AD203B41FA5}">
                      <a16:colId xmlns:a16="http://schemas.microsoft.com/office/drawing/2014/main" val="4163124878"/>
                    </a:ext>
                  </a:extLst>
                </a:gridCol>
              </a:tblGrid>
              <a:tr h="1095309">
                <a:tc>
                  <a:txBody>
                    <a:bodyPr/>
                    <a:lstStyle/>
                    <a:p>
                      <a:r>
                        <a:rPr lang="es-CL" sz="4000" dirty="0"/>
                        <a:t>Hito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L" sz="4000" dirty="0"/>
                        <a:t>Fecha inicio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L" sz="4000" dirty="0"/>
                        <a:t>Fecha termino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9307648"/>
                  </a:ext>
                </a:extLst>
              </a:tr>
              <a:tr h="1087448">
                <a:tc>
                  <a:txBody>
                    <a:bodyPr/>
                    <a:lstStyle/>
                    <a:p>
                      <a:r>
                        <a:rPr lang="es-CL" sz="4000" b="1" dirty="0">
                          <a:solidFill>
                            <a:schemeClr val="dk1"/>
                          </a:solidFill>
                          <a:latin typeface="+mn-lt"/>
                          <a:ea typeface="Arial"/>
                          <a:cs typeface="Arial"/>
                          <a:sym typeface="Arial"/>
                        </a:rPr>
                        <a:t>Análisis del proyecto </a:t>
                      </a:r>
                      <a:endParaRPr lang="es-CL" sz="4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L" sz="4000" dirty="0">
                          <a:latin typeface="+mn-lt"/>
                          <a:ea typeface="Arial"/>
                          <a:cs typeface="Arial"/>
                          <a:sym typeface="Arial"/>
                        </a:rPr>
                        <a:t>03/09/2024</a:t>
                      </a:r>
                      <a:endParaRPr lang="es-CL" sz="4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L" sz="4000" dirty="0">
                          <a:latin typeface="+mn-lt"/>
                          <a:ea typeface="Arial"/>
                          <a:cs typeface="Arial"/>
                          <a:sym typeface="Arial"/>
                        </a:rPr>
                        <a:t>24/09/2024</a:t>
                      </a:r>
                      <a:endParaRPr lang="es-CL" sz="4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8728007"/>
                  </a:ext>
                </a:extLst>
              </a:tr>
              <a:tr h="1087448">
                <a:tc>
                  <a:txBody>
                    <a:bodyPr/>
                    <a:lstStyle/>
                    <a:p>
                      <a:r>
                        <a:rPr lang="es-CL" sz="4000" b="1" dirty="0">
                          <a:latin typeface="+mn-lt"/>
                          <a:ea typeface="Arial"/>
                          <a:cs typeface="Arial"/>
                          <a:sym typeface="Arial"/>
                        </a:rPr>
                        <a:t>Diseño del proyecto </a:t>
                      </a:r>
                      <a:endParaRPr lang="es-CL" sz="4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L" sz="4000" dirty="0">
                          <a:latin typeface="+mn-lt"/>
                          <a:ea typeface="Arial"/>
                          <a:cs typeface="Arial"/>
                          <a:sym typeface="Arial"/>
                        </a:rPr>
                        <a:t>25-09-2024</a:t>
                      </a:r>
                      <a:endParaRPr lang="es-CL" sz="4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L" sz="4000" dirty="0">
                          <a:latin typeface="+mn-lt"/>
                          <a:ea typeface="Arial"/>
                          <a:cs typeface="Arial"/>
                          <a:sym typeface="Arial"/>
                        </a:rPr>
                        <a:t>15/10/2024</a:t>
                      </a:r>
                      <a:endParaRPr lang="es-CL" sz="4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4545579"/>
                  </a:ext>
                </a:extLst>
              </a:tr>
              <a:tr h="1087448">
                <a:tc>
                  <a:txBody>
                    <a:bodyPr/>
                    <a:lstStyle/>
                    <a:p>
                      <a:r>
                        <a:rPr lang="es-CL" sz="4000" b="1" dirty="0">
                          <a:latin typeface="+mn-lt"/>
                          <a:ea typeface="Arial"/>
                          <a:cs typeface="Arial"/>
                          <a:sym typeface="Arial"/>
                        </a:rPr>
                        <a:t>Desarrollar Front End </a:t>
                      </a:r>
                      <a:endParaRPr lang="es-CL" sz="4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L" sz="4000" dirty="0">
                          <a:latin typeface="+mn-lt"/>
                          <a:ea typeface="Arial"/>
                          <a:cs typeface="Arial"/>
                          <a:sym typeface="Arial"/>
                        </a:rPr>
                        <a:t>16/10/2024</a:t>
                      </a:r>
                      <a:endParaRPr lang="es-CL" sz="4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L" sz="4000" dirty="0">
                          <a:latin typeface="+mn-lt"/>
                          <a:ea typeface="Arial"/>
                          <a:cs typeface="Arial"/>
                          <a:sym typeface="Arial"/>
                        </a:rPr>
                        <a:t>20/10/2024</a:t>
                      </a:r>
                      <a:endParaRPr lang="es-CL" sz="4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0593390"/>
                  </a:ext>
                </a:extLst>
              </a:tr>
              <a:tr h="1087448">
                <a:tc>
                  <a:txBody>
                    <a:bodyPr/>
                    <a:lstStyle/>
                    <a:p>
                      <a:r>
                        <a:rPr lang="es-CL" sz="4000" b="1" dirty="0">
                          <a:latin typeface="+mn-lt"/>
                          <a:ea typeface="Arial"/>
                          <a:cs typeface="Arial"/>
                          <a:sym typeface="Arial"/>
                        </a:rPr>
                        <a:t>Desarrollar Back End </a:t>
                      </a:r>
                      <a:endParaRPr lang="es-CL" sz="4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L" sz="4000" dirty="0">
                          <a:latin typeface="+mn-lt"/>
                          <a:ea typeface="Arial"/>
                          <a:cs typeface="Arial"/>
                          <a:sym typeface="Arial"/>
                        </a:rPr>
                        <a:t>29/10/2024</a:t>
                      </a:r>
                      <a:endParaRPr lang="es-CL" sz="4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L" sz="4000" dirty="0">
                          <a:latin typeface="+mn-lt"/>
                          <a:ea typeface="Arial"/>
                          <a:cs typeface="Arial"/>
                          <a:sym typeface="Arial"/>
                        </a:rPr>
                        <a:t>18/11/2024</a:t>
                      </a:r>
                      <a:endParaRPr lang="es-CL" sz="4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9582925"/>
                  </a:ext>
                </a:extLst>
              </a:tr>
              <a:tr h="1087448">
                <a:tc>
                  <a:txBody>
                    <a:bodyPr/>
                    <a:lstStyle/>
                    <a:p>
                      <a:r>
                        <a:rPr lang="es-CL" sz="4000" b="1" dirty="0">
                          <a:latin typeface="+mn-lt"/>
                          <a:ea typeface="Arial"/>
                          <a:cs typeface="Arial"/>
                          <a:sym typeface="Arial"/>
                        </a:rPr>
                        <a:t>Pruebas del proyecto </a:t>
                      </a:r>
                      <a:endParaRPr lang="es-CL" sz="4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L" sz="4000" dirty="0">
                          <a:latin typeface="+mn-lt"/>
                          <a:ea typeface="Arial"/>
                          <a:cs typeface="Arial"/>
                          <a:sym typeface="Arial"/>
                        </a:rPr>
                        <a:t>19/11/2024</a:t>
                      </a:r>
                      <a:endParaRPr lang="es-CL" sz="4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L" sz="4000" dirty="0">
                          <a:latin typeface="+mn-lt"/>
                          <a:ea typeface="Arial"/>
                          <a:cs typeface="Arial"/>
                          <a:sym typeface="Arial"/>
                        </a:rPr>
                        <a:t>02/12/2024</a:t>
                      </a:r>
                      <a:endParaRPr lang="es-CL" sz="4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1962799"/>
                  </a:ext>
                </a:extLst>
              </a:tr>
              <a:tr h="1014880">
                <a:tc>
                  <a:txBody>
                    <a:bodyPr/>
                    <a:lstStyle/>
                    <a:p>
                      <a:r>
                        <a:rPr lang="es-CL" sz="4000" b="1" dirty="0">
                          <a:latin typeface="+mn-lt"/>
                          <a:ea typeface="Arial"/>
                          <a:cs typeface="Arial"/>
                          <a:sym typeface="Arial"/>
                        </a:rPr>
                        <a:t>Manual de usuario </a:t>
                      </a:r>
                      <a:endParaRPr lang="es-CL" sz="4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L" sz="4000" dirty="0">
                          <a:latin typeface="+mn-lt"/>
                          <a:ea typeface="Arial"/>
                          <a:cs typeface="Arial"/>
                          <a:sym typeface="Arial"/>
                        </a:rPr>
                        <a:t>04/12/2024</a:t>
                      </a:r>
                      <a:endParaRPr lang="es-CL" sz="4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L" sz="4000" dirty="0">
                          <a:latin typeface="+mn-lt"/>
                          <a:ea typeface="Arial"/>
                          <a:cs typeface="Arial"/>
                          <a:sym typeface="Arial"/>
                        </a:rPr>
                        <a:t>05/12/2024</a:t>
                      </a:r>
                      <a:endParaRPr lang="es-CL" sz="4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785377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7"/>
          <p:cNvSpPr txBox="1"/>
          <p:nvPr/>
        </p:nvSpPr>
        <p:spPr>
          <a:xfrm>
            <a:off x="7461250" y="7225347"/>
            <a:ext cx="1905000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9600" b="1" i="0">
                <a:solidFill>
                  <a:srgbClr val="257CE1"/>
                </a:solidFill>
                <a:latin typeface="Arial Black"/>
                <a:ea typeface="Arial Black"/>
                <a:cs typeface="Arial Black"/>
                <a:sym typeface="Arial Black"/>
              </a:rPr>
              <a:t>06</a:t>
            </a:r>
            <a:endParaRPr/>
          </a:p>
        </p:txBody>
      </p:sp>
      <p:sp>
        <p:nvSpPr>
          <p:cNvPr id="192" name="Google Shape;192;p17"/>
          <p:cNvSpPr txBox="1">
            <a:spLocks noGrp="1"/>
          </p:cNvSpPr>
          <p:nvPr>
            <p:ph type="title"/>
          </p:nvPr>
        </p:nvSpPr>
        <p:spPr>
          <a:xfrm>
            <a:off x="7537450" y="8397875"/>
            <a:ext cx="902002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6600"/>
              <a:t>Topología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8"/>
          <p:cNvSpPr txBox="1"/>
          <p:nvPr/>
        </p:nvSpPr>
        <p:spPr>
          <a:xfrm>
            <a:off x="2255875" y="691800"/>
            <a:ext cx="14918700" cy="12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5300" b="1">
                <a:latin typeface="Calibri"/>
                <a:ea typeface="Calibri"/>
                <a:cs typeface="Calibri"/>
                <a:sym typeface="Calibri"/>
              </a:rPr>
              <a:t>Topologia Logica. </a:t>
            </a:r>
            <a:endParaRPr sz="53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p18"/>
          <p:cNvSpPr txBox="1"/>
          <p:nvPr/>
        </p:nvSpPr>
        <p:spPr>
          <a:xfrm>
            <a:off x="3519125" y="2526550"/>
            <a:ext cx="13113900" cy="66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4000" dirty="0">
                <a:latin typeface="Calibri"/>
                <a:ea typeface="Calibri"/>
                <a:cs typeface="Calibri"/>
                <a:sym typeface="Calibri"/>
              </a:rPr>
              <a:t>La página web sigue una arquitectura de cliente-servidor, donde los usuarios interactúan con la interfaz (front-end) mediante navegadores, y las solicitudes son procesadas por un servidor (back-end) que se comunica con una base de datos para manejar la información del sistema. Adicionalmente, se implementan medidas de seguridad y herramientas de optimización para garantizar una experiencia confiable y eficiente.</a:t>
            </a:r>
            <a:endParaRPr sz="4000" dirty="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9"/>
          <p:cNvSpPr txBox="1"/>
          <p:nvPr/>
        </p:nvSpPr>
        <p:spPr>
          <a:xfrm>
            <a:off x="4718050" y="4177347"/>
            <a:ext cx="1905000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9600" b="1" i="0">
                <a:solidFill>
                  <a:srgbClr val="257CE1"/>
                </a:solidFill>
                <a:latin typeface="Arial Black"/>
                <a:ea typeface="Arial Black"/>
                <a:cs typeface="Arial Black"/>
                <a:sym typeface="Arial Black"/>
              </a:rPr>
              <a:t>07</a:t>
            </a:r>
            <a:endParaRPr/>
          </a:p>
        </p:txBody>
      </p:sp>
      <p:sp>
        <p:nvSpPr>
          <p:cNvPr id="204" name="Google Shape;204;p19"/>
          <p:cNvSpPr txBox="1">
            <a:spLocks noGrp="1"/>
          </p:cNvSpPr>
          <p:nvPr>
            <p:ph type="title"/>
          </p:nvPr>
        </p:nvSpPr>
        <p:spPr>
          <a:xfrm>
            <a:off x="4794250" y="5349875"/>
            <a:ext cx="902002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6600"/>
              <a:t>Plataforma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"/>
          <p:cNvSpPr/>
          <p:nvPr/>
        </p:nvSpPr>
        <p:spPr>
          <a:xfrm>
            <a:off x="9358169" y="496624"/>
            <a:ext cx="5357557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6000" b="1">
                <a:latin typeface="Arial Black"/>
                <a:ea typeface="Arial Black"/>
                <a:cs typeface="Arial Black"/>
                <a:sym typeface="Arial Black"/>
              </a:rPr>
              <a:t>CONTENIDO</a:t>
            </a:r>
            <a:endParaRPr/>
          </a:p>
        </p:txBody>
      </p:sp>
      <p:sp>
        <p:nvSpPr>
          <p:cNvPr id="82" name="Google Shape;82;p2"/>
          <p:cNvSpPr txBox="1"/>
          <p:nvPr/>
        </p:nvSpPr>
        <p:spPr>
          <a:xfrm>
            <a:off x="9501890" y="1629883"/>
            <a:ext cx="1066800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6000" b="1" i="0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01</a:t>
            </a:r>
            <a:endParaRPr/>
          </a:p>
        </p:txBody>
      </p:sp>
      <p:sp>
        <p:nvSpPr>
          <p:cNvPr id="83" name="Google Shape;83;p2"/>
          <p:cNvSpPr txBox="1"/>
          <p:nvPr/>
        </p:nvSpPr>
        <p:spPr>
          <a:xfrm>
            <a:off x="9518650" y="4103655"/>
            <a:ext cx="4579097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000" b="1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Problemática y solución</a:t>
            </a:r>
            <a:endParaRPr/>
          </a:p>
        </p:txBody>
      </p:sp>
      <p:sp>
        <p:nvSpPr>
          <p:cNvPr id="84" name="Google Shape;84;p2"/>
          <p:cNvSpPr txBox="1"/>
          <p:nvPr/>
        </p:nvSpPr>
        <p:spPr>
          <a:xfrm>
            <a:off x="9509802" y="7567788"/>
            <a:ext cx="472888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000" b="1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Roles</a:t>
            </a:r>
            <a:endParaRPr/>
          </a:p>
        </p:txBody>
      </p:sp>
      <p:sp>
        <p:nvSpPr>
          <p:cNvPr id="85" name="Google Shape;85;p2"/>
          <p:cNvSpPr txBox="1"/>
          <p:nvPr/>
        </p:nvSpPr>
        <p:spPr>
          <a:xfrm>
            <a:off x="9518650" y="3201330"/>
            <a:ext cx="1066800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6000" b="1" i="0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02</a:t>
            </a:r>
            <a:endParaRPr/>
          </a:p>
        </p:txBody>
      </p:sp>
      <p:sp>
        <p:nvSpPr>
          <p:cNvPr id="86" name="Google Shape;86;p2"/>
          <p:cNvSpPr txBox="1"/>
          <p:nvPr/>
        </p:nvSpPr>
        <p:spPr>
          <a:xfrm>
            <a:off x="9493354" y="6644833"/>
            <a:ext cx="1066800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6000" b="1" i="0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04</a:t>
            </a:r>
            <a:endParaRPr/>
          </a:p>
        </p:txBody>
      </p:sp>
      <p:sp>
        <p:nvSpPr>
          <p:cNvPr id="87" name="Google Shape;87;p2"/>
          <p:cNvSpPr txBox="1"/>
          <p:nvPr/>
        </p:nvSpPr>
        <p:spPr>
          <a:xfrm>
            <a:off x="9501890" y="5899750"/>
            <a:ext cx="4165973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000" b="1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Objetivos</a:t>
            </a:r>
            <a:endParaRPr/>
          </a:p>
        </p:txBody>
      </p:sp>
      <p:sp>
        <p:nvSpPr>
          <p:cNvPr id="88" name="Google Shape;88;p2"/>
          <p:cNvSpPr txBox="1"/>
          <p:nvPr/>
        </p:nvSpPr>
        <p:spPr>
          <a:xfrm>
            <a:off x="9518650" y="9217802"/>
            <a:ext cx="4183903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000" b="1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Metodología</a:t>
            </a:r>
            <a:endParaRPr/>
          </a:p>
        </p:txBody>
      </p:sp>
      <p:sp>
        <p:nvSpPr>
          <p:cNvPr id="89" name="Google Shape;89;p2"/>
          <p:cNvSpPr txBox="1"/>
          <p:nvPr/>
        </p:nvSpPr>
        <p:spPr>
          <a:xfrm>
            <a:off x="9493354" y="4976420"/>
            <a:ext cx="1066800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6000" b="1" i="0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03</a:t>
            </a:r>
            <a:endParaRPr/>
          </a:p>
        </p:txBody>
      </p:sp>
      <p:sp>
        <p:nvSpPr>
          <p:cNvPr id="90" name="Google Shape;90;p2"/>
          <p:cNvSpPr txBox="1"/>
          <p:nvPr/>
        </p:nvSpPr>
        <p:spPr>
          <a:xfrm>
            <a:off x="9511051" y="8303186"/>
            <a:ext cx="1066800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6000" b="1" i="0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05</a:t>
            </a:r>
            <a:endParaRPr/>
          </a:p>
        </p:txBody>
      </p:sp>
      <p:sp>
        <p:nvSpPr>
          <p:cNvPr id="91" name="Google Shape;91;p2"/>
          <p:cNvSpPr txBox="1"/>
          <p:nvPr/>
        </p:nvSpPr>
        <p:spPr>
          <a:xfrm>
            <a:off x="9509802" y="2485783"/>
            <a:ext cx="4579097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000" b="1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Equipo de trabajo</a:t>
            </a:r>
            <a:endParaRPr/>
          </a:p>
        </p:txBody>
      </p:sp>
      <p:sp>
        <p:nvSpPr>
          <p:cNvPr id="92" name="Google Shape;92;p2"/>
          <p:cNvSpPr txBox="1"/>
          <p:nvPr/>
        </p:nvSpPr>
        <p:spPr>
          <a:xfrm>
            <a:off x="14598504" y="2485783"/>
            <a:ext cx="4183903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000" b="1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Topología</a:t>
            </a:r>
            <a:endParaRPr/>
          </a:p>
        </p:txBody>
      </p:sp>
      <p:sp>
        <p:nvSpPr>
          <p:cNvPr id="93" name="Google Shape;93;p2"/>
          <p:cNvSpPr txBox="1"/>
          <p:nvPr/>
        </p:nvSpPr>
        <p:spPr>
          <a:xfrm>
            <a:off x="14598504" y="1629883"/>
            <a:ext cx="1066800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6000" b="1" i="0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06</a:t>
            </a:r>
            <a:endParaRPr/>
          </a:p>
        </p:txBody>
      </p:sp>
      <p:sp>
        <p:nvSpPr>
          <p:cNvPr id="94" name="Google Shape;94;p2"/>
          <p:cNvSpPr txBox="1"/>
          <p:nvPr/>
        </p:nvSpPr>
        <p:spPr>
          <a:xfrm>
            <a:off x="14598504" y="3203695"/>
            <a:ext cx="1066800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6000" b="1" i="0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07</a:t>
            </a:r>
            <a:endParaRPr/>
          </a:p>
        </p:txBody>
      </p:sp>
      <p:sp>
        <p:nvSpPr>
          <p:cNvPr id="95" name="Google Shape;95;p2"/>
          <p:cNvSpPr txBox="1"/>
          <p:nvPr/>
        </p:nvSpPr>
        <p:spPr>
          <a:xfrm>
            <a:off x="14598504" y="5006036"/>
            <a:ext cx="1066800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6000" b="1" i="0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08</a:t>
            </a:r>
            <a:endParaRPr/>
          </a:p>
        </p:txBody>
      </p:sp>
      <p:sp>
        <p:nvSpPr>
          <p:cNvPr id="96" name="Google Shape;96;p2"/>
          <p:cNvSpPr txBox="1"/>
          <p:nvPr/>
        </p:nvSpPr>
        <p:spPr>
          <a:xfrm>
            <a:off x="14598504" y="6679446"/>
            <a:ext cx="1066800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6000" b="1" i="0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09</a:t>
            </a:r>
            <a:endParaRPr/>
          </a:p>
        </p:txBody>
      </p:sp>
      <p:sp>
        <p:nvSpPr>
          <p:cNvPr id="97" name="Google Shape;97;p2"/>
          <p:cNvSpPr txBox="1"/>
          <p:nvPr/>
        </p:nvSpPr>
        <p:spPr>
          <a:xfrm>
            <a:off x="14598504" y="8287047"/>
            <a:ext cx="1066800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6000" b="1" i="0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10</a:t>
            </a:r>
            <a:endParaRPr/>
          </a:p>
        </p:txBody>
      </p:sp>
      <p:sp>
        <p:nvSpPr>
          <p:cNvPr id="98" name="Google Shape;98;p2"/>
          <p:cNvSpPr txBox="1"/>
          <p:nvPr/>
        </p:nvSpPr>
        <p:spPr>
          <a:xfrm>
            <a:off x="14598503" y="4106716"/>
            <a:ext cx="4183903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000" b="1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Plataforma</a:t>
            </a:r>
            <a:endParaRPr/>
          </a:p>
        </p:txBody>
      </p:sp>
      <p:sp>
        <p:nvSpPr>
          <p:cNvPr id="99" name="Google Shape;99;p2"/>
          <p:cNvSpPr txBox="1"/>
          <p:nvPr/>
        </p:nvSpPr>
        <p:spPr>
          <a:xfrm>
            <a:off x="14598502" y="5875645"/>
            <a:ext cx="4183903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000" b="1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Etapas implementadas</a:t>
            </a:r>
            <a:endParaRPr/>
          </a:p>
        </p:txBody>
      </p:sp>
      <p:sp>
        <p:nvSpPr>
          <p:cNvPr id="100" name="Google Shape;100;p2"/>
          <p:cNvSpPr txBox="1"/>
          <p:nvPr/>
        </p:nvSpPr>
        <p:spPr>
          <a:xfrm>
            <a:off x="14598501" y="7567788"/>
            <a:ext cx="4183903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000" b="1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Resultado</a:t>
            </a:r>
            <a:endParaRPr/>
          </a:p>
        </p:txBody>
      </p:sp>
      <p:sp>
        <p:nvSpPr>
          <p:cNvPr id="101" name="Google Shape;101;p2"/>
          <p:cNvSpPr txBox="1"/>
          <p:nvPr/>
        </p:nvSpPr>
        <p:spPr>
          <a:xfrm>
            <a:off x="14588403" y="9217802"/>
            <a:ext cx="4183903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000" b="1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Conclusión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0"/>
          <p:cNvSpPr txBox="1">
            <a:spLocks noGrp="1"/>
          </p:cNvSpPr>
          <p:nvPr>
            <p:ph type="body" idx="1"/>
          </p:nvPr>
        </p:nvSpPr>
        <p:spPr>
          <a:xfrm>
            <a:off x="727227" y="755454"/>
            <a:ext cx="16792423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6000"/>
              <a:t>Plataforma</a:t>
            </a:r>
            <a:endParaRPr/>
          </a:p>
        </p:txBody>
      </p:sp>
      <p:pic>
        <p:nvPicPr>
          <p:cNvPr id="3" name="Imagen 2" descr="Icono&#10;&#10;Descripción generada automáticamente">
            <a:extLst>
              <a:ext uri="{FF2B5EF4-FFF2-40B4-BE49-F238E27FC236}">
                <a16:creationId xmlns:a16="http://schemas.microsoft.com/office/drawing/2014/main" id="{490E399E-103B-67E8-8E2B-75A31F0F7E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42912" y="3110077"/>
            <a:ext cx="5674318" cy="5674318"/>
          </a:xfrm>
          <a:prstGeom prst="rect">
            <a:avLst/>
          </a:prstGeom>
        </p:spPr>
      </p:pic>
      <p:pic>
        <p:nvPicPr>
          <p:cNvPr id="5" name="Imagen 4" descr="Un letrero verde con letras blancas en un fondo negro&#10;&#10;Descripción generada automáticamente con confianza baja">
            <a:extLst>
              <a:ext uri="{FF2B5EF4-FFF2-40B4-BE49-F238E27FC236}">
                <a16:creationId xmlns:a16="http://schemas.microsoft.com/office/drawing/2014/main" id="{720A025B-F82F-09AF-8BC3-0C6F99B97B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8294" y="755454"/>
            <a:ext cx="5918722" cy="5918722"/>
          </a:xfrm>
          <a:prstGeom prst="rect">
            <a:avLst/>
          </a:prstGeom>
        </p:spPr>
      </p:pic>
      <p:pic>
        <p:nvPicPr>
          <p:cNvPr id="7" name="Imagen 6" descr="Imagen que contiene señal, dibujo, reloj&#10;&#10;Descripción generada automáticamente">
            <a:extLst>
              <a:ext uri="{FF2B5EF4-FFF2-40B4-BE49-F238E27FC236}">
                <a16:creationId xmlns:a16="http://schemas.microsoft.com/office/drawing/2014/main" id="{8BB2BEB9-5C62-103F-F491-B08D8A702C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90232" y="6125214"/>
            <a:ext cx="7854846" cy="297532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1"/>
          <p:cNvSpPr txBox="1"/>
          <p:nvPr/>
        </p:nvSpPr>
        <p:spPr>
          <a:xfrm>
            <a:off x="7308850" y="7254875"/>
            <a:ext cx="1905000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9600" b="1" i="0">
                <a:solidFill>
                  <a:srgbClr val="257CE1"/>
                </a:solidFill>
                <a:latin typeface="Arial Black"/>
                <a:ea typeface="Arial Black"/>
                <a:cs typeface="Arial Black"/>
                <a:sym typeface="Arial Black"/>
              </a:rPr>
              <a:t>08</a:t>
            </a:r>
            <a:endParaRPr/>
          </a:p>
        </p:txBody>
      </p:sp>
      <p:sp>
        <p:nvSpPr>
          <p:cNvPr id="216" name="Google Shape;216;p21"/>
          <p:cNvSpPr txBox="1">
            <a:spLocks noGrp="1"/>
          </p:cNvSpPr>
          <p:nvPr>
            <p:ph type="title"/>
          </p:nvPr>
        </p:nvSpPr>
        <p:spPr>
          <a:xfrm>
            <a:off x="7311244" y="8397875"/>
            <a:ext cx="9296400" cy="203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6600"/>
              <a:t>Etapas implementadas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2"/>
          <p:cNvSpPr txBox="1">
            <a:spLocks noGrp="1"/>
          </p:cNvSpPr>
          <p:nvPr>
            <p:ph type="title"/>
          </p:nvPr>
        </p:nvSpPr>
        <p:spPr>
          <a:xfrm>
            <a:off x="2432050" y="714594"/>
            <a:ext cx="16988263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6000" dirty="0"/>
              <a:t>Etapas</a:t>
            </a:r>
            <a:endParaRPr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3B8796FC-18C9-2F92-BF4D-D61E53FB1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800" y="2288005"/>
            <a:ext cx="10758849" cy="7320453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74DF5AA0-0E03-61DE-F464-D04968641F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94736" y="1210845"/>
            <a:ext cx="7156121" cy="8887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182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2"/>
          <p:cNvSpPr txBox="1">
            <a:spLocks noGrp="1"/>
          </p:cNvSpPr>
          <p:nvPr>
            <p:ph type="title"/>
          </p:nvPr>
        </p:nvSpPr>
        <p:spPr>
          <a:xfrm>
            <a:off x="2432050" y="714594"/>
            <a:ext cx="16988263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6000" dirty="0"/>
              <a:t>Etapas</a:t>
            </a:r>
            <a:endParaRPr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0AE0CFBD-74C2-5406-D58A-23D166303F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8279" y="1073483"/>
            <a:ext cx="9880077" cy="9768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3309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Diagrama&#10;&#10;Descripción generada automáticamente">
            <a:extLst>
              <a:ext uri="{FF2B5EF4-FFF2-40B4-BE49-F238E27FC236}">
                <a16:creationId xmlns:a16="http://schemas.microsoft.com/office/drawing/2014/main" id="{F64DCCC5-5E90-B22A-49EF-F17C9FDF42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0171" y="653143"/>
            <a:ext cx="15640541" cy="9500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0073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3180c2f83ab_0_22"/>
          <p:cNvSpPr txBox="1"/>
          <p:nvPr/>
        </p:nvSpPr>
        <p:spPr>
          <a:xfrm>
            <a:off x="4718050" y="4177347"/>
            <a:ext cx="1905000" cy="14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9600" b="1" i="0" dirty="0">
                <a:solidFill>
                  <a:srgbClr val="257CE1"/>
                </a:solidFill>
                <a:latin typeface="Arial Black"/>
                <a:ea typeface="Arial Black"/>
                <a:cs typeface="Arial Black"/>
                <a:sym typeface="Arial Black"/>
              </a:rPr>
              <a:t>09</a:t>
            </a:r>
            <a:endParaRPr dirty="0"/>
          </a:p>
        </p:txBody>
      </p:sp>
      <p:sp>
        <p:nvSpPr>
          <p:cNvPr id="307" name="Google Shape;307;g3180c2f83ab_0_22"/>
          <p:cNvSpPr txBox="1">
            <a:spLocks noGrp="1"/>
          </p:cNvSpPr>
          <p:nvPr>
            <p:ph type="title"/>
          </p:nvPr>
        </p:nvSpPr>
        <p:spPr>
          <a:xfrm>
            <a:off x="4794250" y="5349875"/>
            <a:ext cx="90201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6600"/>
              <a:t>Demostración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2"/>
          <p:cNvSpPr txBox="1">
            <a:spLocks noGrp="1"/>
          </p:cNvSpPr>
          <p:nvPr>
            <p:ph type="title"/>
          </p:nvPr>
        </p:nvSpPr>
        <p:spPr>
          <a:xfrm>
            <a:off x="2432050" y="714594"/>
            <a:ext cx="16988263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6000" dirty="0"/>
              <a:t>Demostración</a:t>
            </a:r>
            <a:endParaRPr dirty="0"/>
          </a:p>
        </p:txBody>
      </p:sp>
      <p:pic>
        <p:nvPicPr>
          <p:cNvPr id="222" name="Google Shape;222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94564" y="1637924"/>
            <a:ext cx="12876814" cy="6154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510699" y="5212789"/>
            <a:ext cx="12860679" cy="609656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160377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29209" y="313784"/>
            <a:ext cx="12845681" cy="49686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705408" y="5282463"/>
            <a:ext cx="12693281" cy="56438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100256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Google Shape;236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79650" y="1647553"/>
            <a:ext cx="16061519" cy="803076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465D9F94-6BDB-20C1-5A2A-DFCB85BBBD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1206549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42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08050" y="2987675"/>
            <a:ext cx="9877863" cy="525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921607" y="1082675"/>
            <a:ext cx="8003602" cy="8757992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564AD205-64EB-8F91-8A2A-4094BE3A21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8903427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3"/>
          <p:cNvSpPr txBox="1">
            <a:spLocks noGrp="1"/>
          </p:cNvSpPr>
          <p:nvPr>
            <p:ph type="title"/>
          </p:nvPr>
        </p:nvSpPr>
        <p:spPr>
          <a:xfrm>
            <a:off x="4413250" y="7559675"/>
            <a:ext cx="10134600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6600"/>
              <a:t>Equipo de Trabajo</a:t>
            </a:r>
            <a:endParaRPr/>
          </a:p>
        </p:txBody>
      </p:sp>
      <p:sp>
        <p:nvSpPr>
          <p:cNvPr id="107" name="Google Shape;107;p3"/>
          <p:cNvSpPr txBox="1"/>
          <p:nvPr/>
        </p:nvSpPr>
        <p:spPr>
          <a:xfrm>
            <a:off x="12677531" y="6082347"/>
            <a:ext cx="1905000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9600" b="1" i="0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01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Google Shape;249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2249" y="3119590"/>
            <a:ext cx="5394289" cy="5278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95045" y="2402171"/>
            <a:ext cx="13558958" cy="599570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48B1307C-8339-1A26-CBC1-DEC14A00A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3669525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Google Shape;256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4650" y="1615510"/>
            <a:ext cx="8888065" cy="8078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89870" y="2073099"/>
            <a:ext cx="11531588" cy="716315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FA34AB60-E400-E326-0C66-339855D921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6546183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75250" y="168275"/>
            <a:ext cx="7543800" cy="1002896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395A8F2C-19DF-B83E-AFA9-CBA672827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2788636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Google Shape;269;g3180c2f83ab_0_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6075" y="1985119"/>
            <a:ext cx="17287875" cy="799147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11BD4ADD-574E-E3A2-D03A-42764EA74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2542135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5000" y="2674037"/>
            <a:ext cx="16988276" cy="596127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898E7630-2EDC-3BD6-1302-AE4E98CB29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5939141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Google Shape;281;g31654af4dc2_1_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8075" y="2374578"/>
            <a:ext cx="16855875" cy="704140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184C494C-8E82-57D8-1F04-7FBCC4C12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2938492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" name="Google Shape;287;g31654af4dc2_1_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5300" y="2614250"/>
            <a:ext cx="16266625" cy="651712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2481574B-1957-A20C-B23A-A46E78426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9739496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Google Shape;293;g31654af4dc2_1_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51238" y="2635244"/>
            <a:ext cx="13001625" cy="603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g31654af4dc2_1_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8826494"/>
            <a:ext cx="13703736" cy="233045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E82CEECA-5024-4F11-32E6-12E0EFC664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9535992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Google Shape;300;g3180c2f83ab_0_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3975" y="2160719"/>
            <a:ext cx="13703736" cy="23304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g3180c2f83ab_0_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23975" y="4733450"/>
            <a:ext cx="13583499" cy="457767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6DD9A624-0425-E474-65A5-B78091E66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73497464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3180c2f83ab_0_27"/>
          <p:cNvSpPr txBox="1"/>
          <p:nvPr/>
        </p:nvSpPr>
        <p:spPr>
          <a:xfrm>
            <a:off x="7308850" y="7254875"/>
            <a:ext cx="1905000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9600" b="1" dirty="0">
                <a:solidFill>
                  <a:srgbClr val="257CE1"/>
                </a:solidFill>
                <a:latin typeface="Arial Black"/>
                <a:sym typeface="Arial Black"/>
              </a:rPr>
              <a:t>10</a:t>
            </a:r>
            <a:endParaRPr dirty="0"/>
          </a:p>
        </p:txBody>
      </p:sp>
      <p:sp>
        <p:nvSpPr>
          <p:cNvPr id="319" name="Google Shape;319;g3180c2f83ab_0_27"/>
          <p:cNvSpPr txBox="1">
            <a:spLocks noGrp="1"/>
          </p:cNvSpPr>
          <p:nvPr>
            <p:ph type="title"/>
          </p:nvPr>
        </p:nvSpPr>
        <p:spPr>
          <a:xfrm>
            <a:off x="7311244" y="8397875"/>
            <a:ext cx="9296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6600"/>
              <a:t>Conclusión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4"/>
          <p:cNvSpPr txBox="1">
            <a:spLocks noGrp="1"/>
          </p:cNvSpPr>
          <p:nvPr>
            <p:ph type="title"/>
          </p:nvPr>
        </p:nvSpPr>
        <p:spPr>
          <a:xfrm>
            <a:off x="2432050" y="714594"/>
            <a:ext cx="16988263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6600"/>
              <a:t>Equipo de trabajo</a:t>
            </a:r>
            <a:endParaRPr/>
          </a:p>
        </p:txBody>
      </p:sp>
      <p:sp>
        <p:nvSpPr>
          <p:cNvPr id="113" name="Google Shape;113;p4"/>
          <p:cNvSpPr txBox="1"/>
          <p:nvPr/>
        </p:nvSpPr>
        <p:spPr>
          <a:xfrm>
            <a:off x="1441450" y="4254291"/>
            <a:ext cx="15774000" cy="21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571500" lvl="0" indent="-571500" algn="just" rtl="0">
              <a:spcBef>
                <a:spcPts val="0"/>
              </a:spcBef>
              <a:spcAft>
                <a:spcPts val="0"/>
              </a:spcAft>
              <a:buSzPts val="4400"/>
              <a:buFont typeface="Arial"/>
              <a:buChar char="•"/>
            </a:pPr>
            <a:r>
              <a:rPr lang="es-CL" sz="4400" b="1">
                <a:latin typeface="Arial"/>
                <a:ea typeface="Arial"/>
                <a:cs typeface="Arial"/>
                <a:sym typeface="Arial"/>
              </a:rPr>
              <a:t>Carlos </a:t>
            </a:r>
            <a:r>
              <a:rPr lang="es-CL" sz="4400" b="1"/>
              <a:t>Leufuman</a:t>
            </a:r>
            <a:endParaRPr sz="4400">
              <a:latin typeface="Arial"/>
              <a:ea typeface="Arial"/>
              <a:cs typeface="Arial"/>
              <a:sym typeface="Arial"/>
            </a:endParaRPr>
          </a:p>
          <a:p>
            <a:pPr marL="571500" lvl="0" indent="-571500" algn="just" rtl="0">
              <a:spcBef>
                <a:spcPts val="0"/>
              </a:spcBef>
              <a:spcAft>
                <a:spcPts val="0"/>
              </a:spcAft>
              <a:buSzPts val="4400"/>
              <a:buFont typeface="Arial"/>
              <a:buChar char="•"/>
            </a:pPr>
            <a:r>
              <a:rPr lang="es-CL" sz="4400" b="1">
                <a:latin typeface="Arial"/>
                <a:ea typeface="Arial"/>
                <a:cs typeface="Arial"/>
                <a:sym typeface="Arial"/>
              </a:rPr>
              <a:t>Francisco San </a:t>
            </a:r>
            <a:r>
              <a:rPr lang="es-CL" sz="4400" b="1"/>
              <a:t>Martín</a:t>
            </a:r>
            <a:endParaRPr sz="4400">
              <a:latin typeface="Arial"/>
              <a:ea typeface="Arial"/>
              <a:cs typeface="Arial"/>
              <a:sym typeface="Arial"/>
            </a:endParaRPr>
          </a:p>
          <a:p>
            <a:pPr marL="571500" lvl="0" indent="-571500" algn="just" rtl="0">
              <a:spcBef>
                <a:spcPts val="0"/>
              </a:spcBef>
              <a:spcAft>
                <a:spcPts val="0"/>
              </a:spcAft>
              <a:buSzPts val="4400"/>
              <a:buFont typeface="Arial"/>
              <a:buChar char="•"/>
            </a:pPr>
            <a:r>
              <a:rPr lang="es-CL" sz="4400" b="1">
                <a:latin typeface="Arial"/>
                <a:ea typeface="Arial"/>
                <a:cs typeface="Arial"/>
                <a:sym typeface="Arial"/>
              </a:rPr>
              <a:t>Nicolas Torrejón</a:t>
            </a:r>
            <a:endParaRPr sz="44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Imagen 2" descr="Icono&#10;&#10;Descripción generada automáticamente">
            <a:extLst>
              <a:ext uri="{FF2B5EF4-FFF2-40B4-BE49-F238E27FC236}">
                <a16:creationId xmlns:a16="http://schemas.microsoft.com/office/drawing/2014/main" id="{B9E162C9-E1EC-A5F6-F7B0-2EDE8D9B6D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02507" y="3259587"/>
            <a:ext cx="5086126" cy="5086126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31654af4dc2_1_24"/>
          <p:cNvSpPr txBox="1">
            <a:spLocks noGrp="1"/>
          </p:cNvSpPr>
          <p:nvPr>
            <p:ph type="title"/>
          </p:nvPr>
        </p:nvSpPr>
        <p:spPr>
          <a:xfrm>
            <a:off x="2432050" y="714594"/>
            <a:ext cx="16988400" cy="7389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/>
              <a:t>Conclusión</a:t>
            </a:r>
            <a:endParaRPr/>
          </a:p>
        </p:txBody>
      </p:sp>
      <p:sp>
        <p:nvSpPr>
          <p:cNvPr id="326" name="Google Shape;326;g31654af4dc2_1_24"/>
          <p:cNvSpPr txBox="1"/>
          <p:nvPr/>
        </p:nvSpPr>
        <p:spPr>
          <a:xfrm>
            <a:off x="1533975" y="2075375"/>
            <a:ext cx="16753500" cy="78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 sz="2400" b="1">
                <a:solidFill>
                  <a:schemeClr val="dk1"/>
                </a:solidFill>
              </a:rPr>
              <a:t>"El Mundo de la Medicina Natural" es la herramienta perfecta para conectar a los amantes de los productos naturales con una experiencia de compra fácil, rápida y confiable, mientras ofrece a los administradores un control total del negocio.</a:t>
            </a:r>
            <a:endParaRPr sz="24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 sz="2400" b="1">
                <a:solidFill>
                  <a:schemeClr val="dk1"/>
                </a:solidFill>
              </a:rPr>
              <a:t>Para los usuarios:</a:t>
            </a:r>
            <a:endParaRPr sz="24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 sz="2400" b="1">
                <a:solidFill>
                  <a:schemeClr val="dk1"/>
                </a:solidFill>
              </a:rPr>
              <a:t>Desde crear una cuenta o iniciar sesión, hasta explorar productos con descripciones detalladas, agregar al carrito y realizar compras, todo está diseñado para ser intuitivo. Además, pueden hacer seguimiento de sus pedidos en tiempo real, lo que asegura confianza en cada compra.</a:t>
            </a:r>
            <a:endParaRPr sz="24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 sz="2400" b="1">
                <a:solidFill>
                  <a:schemeClr val="dk1"/>
                </a:solidFill>
              </a:rPr>
              <a:t>Para los administradores:</a:t>
            </a:r>
            <a:endParaRPr sz="24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 sz="2400" b="1">
                <a:solidFill>
                  <a:schemeClr val="dk1"/>
                </a:solidFill>
              </a:rPr>
              <a:t>En el Back-End, la plataforma permite gestionar todo sin complicaciones: agregar productos, actualizar stock, modificar descripciones o eliminar artículos. Todo se maneja con unos pocos clics, optimizando tiempo y esfuerzo.</a:t>
            </a:r>
            <a:endParaRPr sz="24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 sz="2400" b="1">
                <a:solidFill>
                  <a:schemeClr val="dk1"/>
                </a:solidFill>
              </a:rPr>
              <a:t>Una solución hecha a medida:</a:t>
            </a:r>
            <a:endParaRPr sz="24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 sz="2400" b="1">
                <a:solidFill>
                  <a:schemeClr val="dk1"/>
                </a:solidFill>
              </a:rPr>
              <a:t>"El Mundo de la Medicina Natural" no es solo una página web, es una plataforma diseñada para simplificar las compras y mejorar la gestión del negocio. Ideal para destacar en el mercado de productos naturales.</a:t>
            </a:r>
            <a:endParaRPr sz="24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 sz="2400" b="1">
                <a:solidFill>
                  <a:schemeClr val="dk1"/>
                </a:solidFill>
              </a:rPr>
              <a:t>¡Lleva tu negocio al siguiente nivel con esta solución innovadora!</a:t>
            </a:r>
            <a:endParaRPr sz="24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3180c2f83ab_0_27"/>
          <p:cNvSpPr txBox="1">
            <a:spLocks noGrp="1"/>
          </p:cNvSpPr>
          <p:nvPr>
            <p:ph type="title"/>
          </p:nvPr>
        </p:nvSpPr>
        <p:spPr>
          <a:xfrm>
            <a:off x="7416175" y="7858229"/>
            <a:ext cx="9296400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9600" dirty="0"/>
              <a:t>Gracias</a:t>
            </a:r>
            <a:endParaRPr sz="9600" dirty="0"/>
          </a:p>
        </p:txBody>
      </p:sp>
    </p:spTree>
    <p:extLst>
      <p:ext uri="{BB962C8B-B14F-4D97-AF65-F5344CB8AC3E}">
        <p14:creationId xmlns:p14="http://schemas.microsoft.com/office/powerpoint/2010/main" val="3930603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5"/>
          <p:cNvSpPr txBox="1">
            <a:spLocks noGrp="1"/>
          </p:cNvSpPr>
          <p:nvPr>
            <p:ph type="title"/>
          </p:nvPr>
        </p:nvSpPr>
        <p:spPr>
          <a:xfrm>
            <a:off x="8147050" y="7712075"/>
            <a:ext cx="8305800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4800"/>
              <a:t>TÍTULO</a:t>
            </a:r>
            <a:endParaRPr/>
          </a:p>
        </p:txBody>
      </p:sp>
      <p:sp>
        <p:nvSpPr>
          <p:cNvPr id="119" name="Google Shape;119;p5"/>
          <p:cNvSpPr txBox="1"/>
          <p:nvPr/>
        </p:nvSpPr>
        <p:spPr>
          <a:xfrm>
            <a:off x="8159750" y="6250622"/>
            <a:ext cx="1905000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9600" b="1" i="0">
                <a:solidFill>
                  <a:srgbClr val="257CE1"/>
                </a:solidFill>
                <a:latin typeface="Arial Black"/>
                <a:ea typeface="Arial Black"/>
                <a:cs typeface="Arial Black"/>
                <a:sym typeface="Arial Black"/>
              </a:rPr>
              <a:t>02</a:t>
            </a:r>
            <a:endParaRPr/>
          </a:p>
        </p:txBody>
      </p:sp>
      <p:sp>
        <p:nvSpPr>
          <p:cNvPr id="120" name="Google Shape;120;p5"/>
          <p:cNvSpPr txBox="1"/>
          <p:nvPr/>
        </p:nvSpPr>
        <p:spPr>
          <a:xfrm>
            <a:off x="1517650" y="7712075"/>
            <a:ext cx="8305800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4800" b="1" i="0">
                <a:solidFill>
                  <a:srgbClr val="257CE1"/>
                </a:solidFill>
                <a:latin typeface="Arial"/>
                <a:ea typeface="Arial"/>
                <a:cs typeface="Arial"/>
                <a:sym typeface="Arial"/>
              </a:rPr>
              <a:t>Problemática y solución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8"/>
          <p:cNvSpPr txBox="1">
            <a:spLocks noGrp="1"/>
          </p:cNvSpPr>
          <p:nvPr>
            <p:ph type="body" idx="1"/>
          </p:nvPr>
        </p:nvSpPr>
        <p:spPr>
          <a:xfrm>
            <a:off x="679450" y="701675"/>
            <a:ext cx="16792423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6000"/>
              <a:t>Origen del problema</a:t>
            </a:r>
            <a:endParaRPr/>
          </a:p>
        </p:txBody>
      </p:sp>
      <p:sp>
        <p:nvSpPr>
          <p:cNvPr id="138" name="Google Shape;138;p8"/>
          <p:cNvSpPr txBox="1"/>
          <p:nvPr/>
        </p:nvSpPr>
        <p:spPr>
          <a:xfrm>
            <a:off x="1212850" y="3749675"/>
            <a:ext cx="13716000" cy="2800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4400"/>
              <a:t>Nuestro cliente necesitaba ampliar su alcance para que más personas conocieran los beneficios de los productos naturales y, además, garantizar que el público tuviera un fácil acceso a ellos.</a:t>
            </a:r>
            <a:endParaRPr/>
          </a:p>
        </p:txBody>
      </p:sp>
      <p:pic>
        <p:nvPicPr>
          <p:cNvPr id="3" name="Imagen 2" descr="Imagen que contiene Patrón de fondo&#10;&#10;Descripción generada automáticamente">
            <a:extLst>
              <a:ext uri="{FF2B5EF4-FFF2-40B4-BE49-F238E27FC236}">
                <a16:creationId xmlns:a16="http://schemas.microsoft.com/office/drawing/2014/main" id="{843C2EB5-7562-A606-BC58-88FC853AA4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42459" y="6101653"/>
            <a:ext cx="5379254" cy="5146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7961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6"/>
          <p:cNvSpPr txBox="1">
            <a:spLocks noGrp="1"/>
          </p:cNvSpPr>
          <p:nvPr>
            <p:ph type="body" idx="1"/>
          </p:nvPr>
        </p:nvSpPr>
        <p:spPr>
          <a:xfrm>
            <a:off x="727227" y="755454"/>
            <a:ext cx="16792423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6000"/>
              <a:t>Problemática</a:t>
            </a:r>
            <a:endParaRPr/>
          </a:p>
        </p:txBody>
      </p:sp>
      <p:sp>
        <p:nvSpPr>
          <p:cNvPr id="126" name="Google Shape;126;p6"/>
          <p:cNvSpPr txBox="1"/>
          <p:nvPr/>
        </p:nvSpPr>
        <p:spPr>
          <a:xfrm>
            <a:off x="1060450" y="3825875"/>
            <a:ext cx="13716000" cy="21236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SzPts val="4400"/>
              <a:buFont typeface="Arial"/>
              <a:buChar char="•"/>
            </a:pPr>
            <a:r>
              <a:rPr lang="es-CL" sz="4400"/>
              <a:t>Insuficiente accesibilidad a productos naturales.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40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SzPts val="4400"/>
              <a:buFont typeface="Arial"/>
              <a:buChar char="•"/>
            </a:pPr>
            <a:r>
              <a:rPr lang="es-CL" sz="4400"/>
              <a:t>Falta de conocimiento </a:t>
            </a:r>
            <a:r>
              <a:rPr lang="es-CL" sz="4400">
                <a:latin typeface="Arial"/>
                <a:ea typeface="Arial"/>
                <a:cs typeface="Arial"/>
                <a:sym typeface="Arial"/>
              </a:rPr>
              <a:t>sobre</a:t>
            </a:r>
            <a:r>
              <a:rPr lang="es-CL" sz="4400"/>
              <a:t> los productos naturales.</a:t>
            </a:r>
            <a:endParaRPr/>
          </a:p>
        </p:txBody>
      </p:sp>
      <p:pic>
        <p:nvPicPr>
          <p:cNvPr id="3" name="Imagen 2" descr="Icono&#10;&#10;Descripción generada automáticamente">
            <a:extLst>
              <a:ext uri="{FF2B5EF4-FFF2-40B4-BE49-F238E27FC236}">
                <a16:creationId xmlns:a16="http://schemas.microsoft.com/office/drawing/2014/main" id="{C529FEF4-9793-67CC-159B-636A09064A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85040" y="6255657"/>
            <a:ext cx="4862213" cy="473255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7"/>
          <p:cNvSpPr txBox="1">
            <a:spLocks noGrp="1"/>
          </p:cNvSpPr>
          <p:nvPr>
            <p:ph type="title"/>
          </p:nvPr>
        </p:nvSpPr>
        <p:spPr>
          <a:xfrm>
            <a:off x="2432050" y="714594"/>
            <a:ext cx="16988263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6000"/>
              <a:t>Solución propuesta</a:t>
            </a:r>
            <a:endParaRPr/>
          </a:p>
        </p:txBody>
      </p:sp>
      <p:sp>
        <p:nvSpPr>
          <p:cNvPr id="132" name="Google Shape;132;p7"/>
          <p:cNvSpPr txBox="1"/>
          <p:nvPr/>
        </p:nvSpPr>
        <p:spPr>
          <a:xfrm>
            <a:off x="984250" y="3749675"/>
            <a:ext cx="13716000" cy="3477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SzPts val="4400"/>
              <a:buFont typeface="Arial"/>
              <a:buChar char="•"/>
            </a:pPr>
            <a:r>
              <a:rPr lang="es-CL" sz="4400" dirty="0"/>
              <a:t>Solución Web.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400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SzPts val="4400"/>
              <a:buFont typeface="Arial"/>
              <a:buChar char="•"/>
            </a:pPr>
            <a:r>
              <a:rPr lang="es-CL" sz="4400" dirty="0"/>
              <a:t>Comercio Electrónico.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400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SzPts val="4400"/>
              <a:buFont typeface="Arial"/>
              <a:buChar char="•"/>
            </a:pPr>
            <a:r>
              <a:rPr lang="es-CL" sz="4400" dirty="0"/>
              <a:t>Usar la tecnología para satisfacer necesidades.</a:t>
            </a:r>
            <a:endParaRPr dirty="0"/>
          </a:p>
        </p:txBody>
      </p:sp>
      <p:pic>
        <p:nvPicPr>
          <p:cNvPr id="3" name="Imagen 2" descr="Logotipo, Icono&#10;&#10;Descripción generada automáticamente">
            <a:extLst>
              <a:ext uri="{FF2B5EF4-FFF2-40B4-BE49-F238E27FC236}">
                <a16:creationId xmlns:a16="http://schemas.microsoft.com/office/drawing/2014/main" id="{EE488808-39B0-6C48-68DC-EF3FEDB19F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47561" y="2859314"/>
            <a:ext cx="4678134" cy="4678134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9"/>
          <p:cNvSpPr txBox="1">
            <a:spLocks noGrp="1"/>
          </p:cNvSpPr>
          <p:nvPr>
            <p:ph type="title"/>
          </p:nvPr>
        </p:nvSpPr>
        <p:spPr>
          <a:xfrm>
            <a:off x="222250" y="7407275"/>
            <a:ext cx="10393528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6600"/>
              <a:t>Objetivos</a:t>
            </a:r>
            <a:endParaRPr/>
          </a:p>
        </p:txBody>
      </p:sp>
      <p:sp>
        <p:nvSpPr>
          <p:cNvPr id="144" name="Google Shape;144;p9"/>
          <p:cNvSpPr txBox="1"/>
          <p:nvPr/>
        </p:nvSpPr>
        <p:spPr>
          <a:xfrm>
            <a:off x="9089872" y="6188075"/>
            <a:ext cx="1905000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9600" b="1" i="0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03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</TotalTime>
  <Words>556</Words>
  <Application>Microsoft Office PowerPoint</Application>
  <PresentationFormat>Personalizado</PresentationFormat>
  <Paragraphs>125</Paragraphs>
  <Slides>41</Slides>
  <Notes>41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41</vt:i4>
      </vt:variant>
    </vt:vector>
  </HeadingPairs>
  <TitlesOfParts>
    <vt:vector size="45" baseType="lpstr">
      <vt:lpstr>Arial</vt:lpstr>
      <vt:lpstr>Calibri</vt:lpstr>
      <vt:lpstr>Arial Black</vt:lpstr>
      <vt:lpstr>Office Theme</vt:lpstr>
      <vt:lpstr>The World Of  Natural Medicine</vt:lpstr>
      <vt:lpstr>Presentación de PowerPoint</vt:lpstr>
      <vt:lpstr>Equipo de Trabajo</vt:lpstr>
      <vt:lpstr>Equipo de trabajo</vt:lpstr>
      <vt:lpstr>TÍTULO</vt:lpstr>
      <vt:lpstr>Presentación de PowerPoint</vt:lpstr>
      <vt:lpstr>Presentación de PowerPoint</vt:lpstr>
      <vt:lpstr>Solución propuesta</vt:lpstr>
      <vt:lpstr>Objetivos</vt:lpstr>
      <vt:lpstr>Objetivo general</vt:lpstr>
      <vt:lpstr>Presentación de PowerPoint</vt:lpstr>
      <vt:lpstr>Roles</vt:lpstr>
      <vt:lpstr>Presentación de PowerPoint</vt:lpstr>
      <vt:lpstr>Metodología</vt:lpstr>
      <vt:lpstr>Metodología Tradicional</vt:lpstr>
      <vt:lpstr>Presentación de PowerPoint</vt:lpstr>
      <vt:lpstr>Topología</vt:lpstr>
      <vt:lpstr>Presentación de PowerPoint</vt:lpstr>
      <vt:lpstr>Plataforma</vt:lpstr>
      <vt:lpstr>Presentación de PowerPoint</vt:lpstr>
      <vt:lpstr>Etapas implementadas</vt:lpstr>
      <vt:lpstr>Etapas</vt:lpstr>
      <vt:lpstr>Etapas</vt:lpstr>
      <vt:lpstr>Presentación de PowerPoint</vt:lpstr>
      <vt:lpstr>Demostración</vt:lpstr>
      <vt:lpstr>Demostración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Conclusión</vt:lpstr>
      <vt:lpstr>Conclusión</vt:lpstr>
      <vt:lpstr>Gracias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World Of  Natural Medicine</dc:title>
  <dc:creator>Daniela Taito R.</dc:creator>
  <cp:lastModifiedBy>CARLOS . LEUFUMAN QUINEHUAL</cp:lastModifiedBy>
  <cp:revision>9</cp:revision>
  <dcterms:created xsi:type="dcterms:W3CDTF">2022-07-20T19:15:37Z</dcterms:created>
  <dcterms:modified xsi:type="dcterms:W3CDTF">2024-11-26T01:55:12Z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2022-07-20T00:00:00Z</vt:filetime>
  </property>
  <property fmtid="{D5CDD505-2E9C-101B-9397-08002B2CF9AE}" pid="3" name="Creator">
    <vt:lpwstr>Adobe Illustrator 26.3 (Macintosh)</vt:lpwstr>
  </property>
  <property fmtid="{D5CDD505-2E9C-101B-9397-08002B2CF9AE}" pid="4" name="CreatorVersion">
    <vt:lpwstr>21.0.0</vt:lpwstr>
  </property>
  <property fmtid="{D5CDD505-2E9C-101B-9397-08002B2CF9AE}" pid="5" name="LastSaved">
    <vt:filetime>2022-07-20T00:00:00Z</vt:filetime>
  </property>
  <property fmtid="{D5CDD505-2E9C-101B-9397-08002B2CF9AE}" pid="6" name="Producer">
    <vt:lpwstr>Adobe PDF library 15.00</vt:lpwstr>
  </property>
  <property fmtid="{D5CDD505-2E9C-101B-9397-08002B2CF9AE}" pid="7" name="ContentTypeId">
    <vt:lpwstr>0x010100018D87CEFA56DA42BF8E9E6D1D515907</vt:lpwstr>
  </property>
</Properties>
</file>